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0" r:id="rId2"/>
    <p:sldMasterId id="2147483688" r:id="rId3"/>
  </p:sldMasterIdLst>
  <p:notesMasterIdLst>
    <p:notesMasterId r:id="rId20"/>
  </p:notesMasterIdLst>
  <p:handoutMasterIdLst>
    <p:handoutMasterId r:id="rId21"/>
  </p:handoutMasterIdLst>
  <p:sldIdLst>
    <p:sldId id="256" r:id="rId4"/>
    <p:sldId id="347" r:id="rId5"/>
    <p:sldId id="348" r:id="rId6"/>
    <p:sldId id="461" r:id="rId7"/>
    <p:sldId id="331" r:id="rId8"/>
    <p:sldId id="281" r:id="rId9"/>
    <p:sldId id="462" r:id="rId10"/>
    <p:sldId id="466" r:id="rId11"/>
    <p:sldId id="287" r:id="rId12"/>
    <p:sldId id="288" r:id="rId13"/>
    <p:sldId id="465" r:id="rId14"/>
    <p:sldId id="464" r:id="rId15"/>
    <p:sldId id="282" r:id="rId16"/>
    <p:sldId id="305" r:id="rId17"/>
    <p:sldId id="306" r:id="rId18"/>
    <p:sldId id="271" r:id="rId19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AD9DD-C4B9-4A1F-9605-3C6FD06B4C4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708E6152-1597-4544-B3A7-7E1D252A83D6}">
      <dgm:prSet/>
      <dgm:spPr/>
      <dgm:t>
        <a:bodyPr/>
        <a:lstStyle/>
        <a:p>
          <a:pPr rtl="0"/>
          <a:r>
            <a:rPr lang="sv-SE" b="0" dirty="0"/>
            <a:t>Med en uppsats vill man </a:t>
          </a:r>
          <a:r>
            <a:rPr lang="sv-SE" b="1" dirty="0"/>
            <a:t>skapa ny kunskap </a:t>
          </a:r>
          <a:r>
            <a:rPr lang="sv-SE" dirty="0"/>
            <a:t>som är…</a:t>
          </a:r>
        </a:p>
      </dgm:t>
    </dgm:pt>
    <dgm:pt modelId="{D9B7EFDC-84B2-4B17-8B92-6450054283D7}" type="parTrans" cxnId="{E101F33D-CCC4-436F-9C52-FFBDE758E43D}">
      <dgm:prSet/>
      <dgm:spPr/>
      <dgm:t>
        <a:bodyPr/>
        <a:lstStyle/>
        <a:p>
          <a:endParaRPr lang="sv-SE"/>
        </a:p>
      </dgm:t>
    </dgm:pt>
    <dgm:pt modelId="{EFB6F249-FEDF-43E1-AC04-425C8FA9F401}" type="sibTrans" cxnId="{E101F33D-CCC4-436F-9C52-FFBDE758E43D}">
      <dgm:prSet/>
      <dgm:spPr/>
      <dgm:t>
        <a:bodyPr/>
        <a:lstStyle/>
        <a:p>
          <a:endParaRPr lang="sv-SE"/>
        </a:p>
      </dgm:t>
    </dgm:pt>
    <dgm:pt modelId="{9D002738-7A2A-4E7C-BB32-24059D88A21B}">
      <dgm:prSet/>
      <dgm:spPr/>
      <dgm:t>
        <a:bodyPr/>
        <a:lstStyle/>
        <a:p>
          <a:pPr rtl="0"/>
          <a:r>
            <a:rPr lang="sv-SE" dirty="0"/>
            <a:t>säker – mäter jag det jag tror mig mäta? (validitet) </a:t>
          </a:r>
        </a:p>
      </dgm:t>
    </dgm:pt>
    <dgm:pt modelId="{385F5BA2-124A-483C-B322-ED73407D93F0}" type="parTrans" cxnId="{F18242CA-89DE-4097-B885-08CDD0DDDE9B}">
      <dgm:prSet/>
      <dgm:spPr/>
      <dgm:t>
        <a:bodyPr/>
        <a:lstStyle/>
        <a:p>
          <a:endParaRPr lang="sv-SE"/>
        </a:p>
      </dgm:t>
    </dgm:pt>
    <dgm:pt modelId="{8F41BC56-E25E-4FE6-AFB6-B15551AFA6AD}" type="sibTrans" cxnId="{F18242CA-89DE-4097-B885-08CDD0DDDE9B}">
      <dgm:prSet/>
      <dgm:spPr/>
      <dgm:t>
        <a:bodyPr/>
        <a:lstStyle/>
        <a:p>
          <a:endParaRPr lang="sv-SE"/>
        </a:p>
      </dgm:t>
    </dgm:pt>
    <dgm:pt modelId="{F85D823F-403C-4647-A91B-427BE0CF9076}">
      <dgm:prSet/>
      <dgm:spPr/>
      <dgm:t>
        <a:bodyPr/>
        <a:lstStyle/>
        <a:p>
          <a:pPr rtl="0"/>
          <a:r>
            <a:rPr lang="sv-SE" dirty="0"/>
            <a:t>kontrollerbar (referenser till källor, replikerbar)</a:t>
          </a:r>
        </a:p>
      </dgm:t>
    </dgm:pt>
    <dgm:pt modelId="{76BB0BD5-E80C-4A40-B883-5183B74BFC2B}" type="parTrans" cxnId="{91F0F62C-E521-46A8-9352-7E848070EC78}">
      <dgm:prSet/>
      <dgm:spPr/>
      <dgm:t>
        <a:bodyPr/>
        <a:lstStyle/>
        <a:p>
          <a:endParaRPr lang="sv-SE"/>
        </a:p>
      </dgm:t>
    </dgm:pt>
    <dgm:pt modelId="{9C658D46-454F-4072-A331-7FDB4F3886FA}" type="sibTrans" cxnId="{91F0F62C-E521-46A8-9352-7E848070EC78}">
      <dgm:prSet/>
      <dgm:spPr/>
      <dgm:t>
        <a:bodyPr/>
        <a:lstStyle/>
        <a:p>
          <a:endParaRPr lang="sv-SE"/>
        </a:p>
      </dgm:t>
    </dgm:pt>
    <dgm:pt modelId="{6E2A5E9F-FE94-4FC2-B876-A5D3C491739C}">
      <dgm:prSet/>
      <dgm:spPr/>
      <dgm:t>
        <a:bodyPr/>
        <a:lstStyle/>
        <a:p>
          <a:pPr rtl="0"/>
          <a:r>
            <a:rPr lang="sv-SE" dirty="0"/>
            <a:t>teoretiskt förankrad.</a:t>
          </a:r>
        </a:p>
      </dgm:t>
    </dgm:pt>
    <dgm:pt modelId="{13072909-E70F-4D09-8408-A7D3E99CE3CA}" type="parTrans" cxnId="{FCA10399-3168-48D8-8D9C-F3337637D1AB}">
      <dgm:prSet/>
      <dgm:spPr/>
      <dgm:t>
        <a:bodyPr/>
        <a:lstStyle/>
        <a:p>
          <a:endParaRPr lang="sv-SE"/>
        </a:p>
      </dgm:t>
    </dgm:pt>
    <dgm:pt modelId="{E93C437D-52FC-4431-878D-CEE6DCED5F9B}" type="sibTrans" cxnId="{FCA10399-3168-48D8-8D9C-F3337637D1AB}">
      <dgm:prSet/>
      <dgm:spPr/>
      <dgm:t>
        <a:bodyPr/>
        <a:lstStyle/>
        <a:p>
          <a:endParaRPr lang="sv-SE"/>
        </a:p>
      </dgm:t>
    </dgm:pt>
    <dgm:pt modelId="{4909CEB4-6612-41DB-A428-60EFE3367273}">
      <dgm:prSet/>
      <dgm:spPr/>
      <dgm:t>
        <a:bodyPr/>
        <a:lstStyle/>
        <a:p>
          <a:pPr rtl="0"/>
          <a:r>
            <a:rPr lang="sv-SE" dirty="0"/>
            <a:t>Målet med </a:t>
          </a:r>
          <a:r>
            <a:rPr lang="sv-SE" b="1" dirty="0"/>
            <a:t>din text </a:t>
          </a:r>
          <a:r>
            <a:rPr lang="sv-SE" dirty="0"/>
            <a:t>är att den ska bli…</a:t>
          </a:r>
        </a:p>
      </dgm:t>
    </dgm:pt>
    <dgm:pt modelId="{FF4AC065-520C-4363-99F8-BC552779926A}" type="parTrans" cxnId="{095535B5-1D53-4AB2-8901-E87579E52D1D}">
      <dgm:prSet/>
      <dgm:spPr/>
      <dgm:t>
        <a:bodyPr/>
        <a:lstStyle/>
        <a:p>
          <a:endParaRPr lang="sv-SE"/>
        </a:p>
      </dgm:t>
    </dgm:pt>
    <dgm:pt modelId="{B27EE73A-C432-4797-B176-BE3C7C1B0339}" type="sibTrans" cxnId="{095535B5-1D53-4AB2-8901-E87579E52D1D}">
      <dgm:prSet/>
      <dgm:spPr/>
      <dgm:t>
        <a:bodyPr/>
        <a:lstStyle/>
        <a:p>
          <a:endParaRPr lang="sv-SE"/>
        </a:p>
      </dgm:t>
    </dgm:pt>
    <dgm:pt modelId="{8EB9071D-FD45-423D-9568-4654B48E2236}">
      <dgm:prSet/>
      <dgm:spPr/>
      <dgm:t>
        <a:bodyPr/>
        <a:lstStyle/>
        <a:p>
          <a:pPr rtl="0"/>
          <a:r>
            <a:rPr lang="sv-SE" dirty="0"/>
            <a:t>läsvärd</a:t>
          </a:r>
        </a:p>
      </dgm:t>
    </dgm:pt>
    <dgm:pt modelId="{F5661737-D022-4478-9BBD-77E447E7F89E}" type="parTrans" cxnId="{CF9780A4-C78D-4DB0-A2C4-5F9D6038B5E2}">
      <dgm:prSet/>
      <dgm:spPr/>
      <dgm:t>
        <a:bodyPr/>
        <a:lstStyle/>
        <a:p>
          <a:endParaRPr lang="sv-SE"/>
        </a:p>
      </dgm:t>
    </dgm:pt>
    <dgm:pt modelId="{DE5A8EA8-12ED-4327-A0D9-5D972C7553C5}" type="sibTrans" cxnId="{CF9780A4-C78D-4DB0-A2C4-5F9D6038B5E2}">
      <dgm:prSet/>
      <dgm:spPr/>
      <dgm:t>
        <a:bodyPr/>
        <a:lstStyle/>
        <a:p>
          <a:endParaRPr lang="sv-SE"/>
        </a:p>
      </dgm:t>
    </dgm:pt>
    <dgm:pt modelId="{0E3A840A-274A-4999-B484-C5B95CE5313D}">
      <dgm:prSet/>
      <dgm:spPr/>
      <dgm:t>
        <a:bodyPr/>
        <a:lstStyle/>
        <a:p>
          <a:pPr rtl="0"/>
          <a:r>
            <a:rPr lang="sv-SE" dirty="0"/>
            <a:t>begriplig	</a:t>
          </a:r>
        </a:p>
      </dgm:t>
    </dgm:pt>
    <dgm:pt modelId="{6FD04D9F-62EB-4C9C-9EF0-7B62E4FC40B4}" type="parTrans" cxnId="{9CA4B87A-D68F-4265-8C45-1529784B9AC1}">
      <dgm:prSet/>
      <dgm:spPr/>
      <dgm:t>
        <a:bodyPr/>
        <a:lstStyle/>
        <a:p>
          <a:endParaRPr lang="sv-SE"/>
        </a:p>
      </dgm:t>
    </dgm:pt>
    <dgm:pt modelId="{F8EF2E5A-4A6B-48FE-92B7-E52511F646F1}" type="sibTrans" cxnId="{9CA4B87A-D68F-4265-8C45-1529784B9AC1}">
      <dgm:prSet/>
      <dgm:spPr/>
      <dgm:t>
        <a:bodyPr/>
        <a:lstStyle/>
        <a:p>
          <a:endParaRPr lang="sv-SE"/>
        </a:p>
      </dgm:t>
    </dgm:pt>
    <dgm:pt modelId="{B2CA182A-D5FC-426A-A20D-D34D1D4E21BA}">
      <dgm:prSet/>
      <dgm:spPr/>
      <dgm:t>
        <a:bodyPr/>
        <a:lstStyle/>
        <a:p>
          <a:pPr rtl="0"/>
          <a:r>
            <a:rPr lang="sv-SE" dirty="0"/>
            <a:t>trovärdig (reliabilitet) – går studien att upprepa med samma resultat?</a:t>
          </a:r>
        </a:p>
      </dgm:t>
    </dgm:pt>
    <dgm:pt modelId="{99661F62-6776-47F0-A8E0-B04294BD1DE8}" type="parTrans" cxnId="{F66EF2E1-4FE4-4C40-A27C-E14800B474DD}">
      <dgm:prSet/>
      <dgm:spPr/>
      <dgm:t>
        <a:bodyPr/>
        <a:lstStyle/>
        <a:p>
          <a:endParaRPr lang="sv-SE"/>
        </a:p>
      </dgm:t>
    </dgm:pt>
    <dgm:pt modelId="{72201984-C596-46D8-867E-BA43ABCED974}" type="sibTrans" cxnId="{F66EF2E1-4FE4-4C40-A27C-E14800B474DD}">
      <dgm:prSet/>
      <dgm:spPr/>
      <dgm:t>
        <a:bodyPr/>
        <a:lstStyle/>
        <a:p>
          <a:endParaRPr lang="sv-SE"/>
        </a:p>
      </dgm:t>
    </dgm:pt>
    <dgm:pt modelId="{DE22FF6E-8AD7-48F5-9C50-E287B952BF0B}" type="pres">
      <dgm:prSet presAssocID="{B31AD9DD-C4B9-4A1F-9605-3C6FD06B4C4F}" presName="linear" presStyleCnt="0">
        <dgm:presLayoutVars>
          <dgm:animLvl val="lvl"/>
          <dgm:resizeHandles val="exact"/>
        </dgm:presLayoutVars>
      </dgm:prSet>
      <dgm:spPr/>
    </dgm:pt>
    <dgm:pt modelId="{CFBCD500-435B-4CB3-9481-08AC828DC9A6}" type="pres">
      <dgm:prSet presAssocID="{708E6152-1597-4544-B3A7-7E1D252A83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B0B746-9A3F-45B8-A032-91D26F22DC7E}" type="pres">
      <dgm:prSet presAssocID="{708E6152-1597-4544-B3A7-7E1D252A83D6}" presName="childText" presStyleLbl="revTx" presStyleIdx="0" presStyleCnt="2">
        <dgm:presLayoutVars>
          <dgm:bulletEnabled val="1"/>
        </dgm:presLayoutVars>
      </dgm:prSet>
      <dgm:spPr/>
    </dgm:pt>
    <dgm:pt modelId="{C20904BA-72E5-40B6-B2B3-95E12BE8EDA5}" type="pres">
      <dgm:prSet presAssocID="{4909CEB4-6612-41DB-A428-60EFE336727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8CD1E61-1A31-4426-A918-8D2EF640C533}" type="pres">
      <dgm:prSet presAssocID="{4909CEB4-6612-41DB-A428-60EFE336727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C6CB923-A5CE-43A7-8231-313C7E5990D3}" type="presOf" srcId="{708E6152-1597-4544-B3A7-7E1D252A83D6}" destId="{CFBCD500-435B-4CB3-9481-08AC828DC9A6}" srcOrd="0" destOrd="0" presId="urn:microsoft.com/office/officeart/2005/8/layout/vList2"/>
    <dgm:cxn modelId="{F5ABA32C-270E-4313-ADD5-91A9A9474359}" type="presOf" srcId="{6E2A5E9F-FE94-4FC2-B876-A5D3C491739C}" destId="{85B0B746-9A3F-45B8-A032-91D26F22DC7E}" srcOrd="0" destOrd="2" presId="urn:microsoft.com/office/officeart/2005/8/layout/vList2"/>
    <dgm:cxn modelId="{91F0F62C-E521-46A8-9352-7E848070EC78}" srcId="{708E6152-1597-4544-B3A7-7E1D252A83D6}" destId="{F85D823F-403C-4647-A91B-427BE0CF9076}" srcOrd="1" destOrd="0" parTransId="{76BB0BD5-E80C-4A40-B883-5183B74BFC2B}" sibTransId="{9C658D46-454F-4072-A331-7FDB4F3886FA}"/>
    <dgm:cxn modelId="{C0B6E033-3089-41BD-9E67-0BB7717CA984}" type="presOf" srcId="{8EB9071D-FD45-423D-9568-4654B48E2236}" destId="{A8CD1E61-1A31-4426-A918-8D2EF640C533}" srcOrd="0" destOrd="0" presId="urn:microsoft.com/office/officeart/2005/8/layout/vList2"/>
    <dgm:cxn modelId="{E101F33D-CCC4-436F-9C52-FFBDE758E43D}" srcId="{B31AD9DD-C4B9-4A1F-9605-3C6FD06B4C4F}" destId="{708E6152-1597-4544-B3A7-7E1D252A83D6}" srcOrd="0" destOrd="0" parTransId="{D9B7EFDC-84B2-4B17-8B92-6450054283D7}" sibTransId="{EFB6F249-FEDF-43E1-AC04-425C8FA9F401}"/>
    <dgm:cxn modelId="{84855677-53E8-40B7-AEAE-FEFCDF50C7F1}" type="presOf" srcId="{F85D823F-403C-4647-A91B-427BE0CF9076}" destId="{85B0B746-9A3F-45B8-A032-91D26F22DC7E}" srcOrd="0" destOrd="1" presId="urn:microsoft.com/office/officeart/2005/8/layout/vList2"/>
    <dgm:cxn modelId="{9CA4B87A-D68F-4265-8C45-1529784B9AC1}" srcId="{4909CEB4-6612-41DB-A428-60EFE3367273}" destId="{0E3A840A-274A-4999-B484-C5B95CE5313D}" srcOrd="1" destOrd="0" parTransId="{6FD04D9F-62EB-4C9C-9EF0-7B62E4FC40B4}" sibTransId="{F8EF2E5A-4A6B-48FE-92B7-E52511F646F1}"/>
    <dgm:cxn modelId="{96E46A88-9089-400B-9D4D-E0D4B3155FD7}" type="presOf" srcId="{B2CA182A-D5FC-426A-A20D-D34D1D4E21BA}" destId="{A8CD1E61-1A31-4426-A918-8D2EF640C533}" srcOrd="0" destOrd="2" presId="urn:microsoft.com/office/officeart/2005/8/layout/vList2"/>
    <dgm:cxn modelId="{FCA10399-3168-48D8-8D9C-F3337637D1AB}" srcId="{708E6152-1597-4544-B3A7-7E1D252A83D6}" destId="{6E2A5E9F-FE94-4FC2-B876-A5D3C491739C}" srcOrd="2" destOrd="0" parTransId="{13072909-E70F-4D09-8408-A7D3E99CE3CA}" sibTransId="{E93C437D-52FC-4431-878D-CEE6DCED5F9B}"/>
    <dgm:cxn modelId="{CF9780A4-C78D-4DB0-A2C4-5F9D6038B5E2}" srcId="{4909CEB4-6612-41DB-A428-60EFE3367273}" destId="{8EB9071D-FD45-423D-9568-4654B48E2236}" srcOrd="0" destOrd="0" parTransId="{F5661737-D022-4478-9BBD-77E447E7F89E}" sibTransId="{DE5A8EA8-12ED-4327-A0D9-5D972C7553C5}"/>
    <dgm:cxn modelId="{50F596B3-CC33-414B-8D34-D39AE063D7F8}" type="presOf" srcId="{9D002738-7A2A-4E7C-BB32-24059D88A21B}" destId="{85B0B746-9A3F-45B8-A032-91D26F22DC7E}" srcOrd="0" destOrd="0" presId="urn:microsoft.com/office/officeart/2005/8/layout/vList2"/>
    <dgm:cxn modelId="{095535B5-1D53-4AB2-8901-E87579E52D1D}" srcId="{B31AD9DD-C4B9-4A1F-9605-3C6FD06B4C4F}" destId="{4909CEB4-6612-41DB-A428-60EFE3367273}" srcOrd="1" destOrd="0" parTransId="{FF4AC065-520C-4363-99F8-BC552779926A}" sibTransId="{B27EE73A-C432-4797-B176-BE3C7C1B0339}"/>
    <dgm:cxn modelId="{D31E68B7-5468-409E-A6B6-805DE4AD0504}" type="presOf" srcId="{4909CEB4-6612-41DB-A428-60EFE3367273}" destId="{C20904BA-72E5-40B6-B2B3-95E12BE8EDA5}" srcOrd="0" destOrd="0" presId="urn:microsoft.com/office/officeart/2005/8/layout/vList2"/>
    <dgm:cxn modelId="{F57694B9-6C13-42EC-84DD-5FCD7A5BD50A}" type="presOf" srcId="{B31AD9DD-C4B9-4A1F-9605-3C6FD06B4C4F}" destId="{DE22FF6E-8AD7-48F5-9C50-E287B952BF0B}" srcOrd="0" destOrd="0" presId="urn:microsoft.com/office/officeart/2005/8/layout/vList2"/>
    <dgm:cxn modelId="{F18242CA-89DE-4097-B885-08CDD0DDDE9B}" srcId="{708E6152-1597-4544-B3A7-7E1D252A83D6}" destId="{9D002738-7A2A-4E7C-BB32-24059D88A21B}" srcOrd="0" destOrd="0" parTransId="{385F5BA2-124A-483C-B322-ED73407D93F0}" sibTransId="{8F41BC56-E25E-4FE6-AFB6-B15551AFA6AD}"/>
    <dgm:cxn modelId="{F66EF2E1-4FE4-4C40-A27C-E14800B474DD}" srcId="{4909CEB4-6612-41DB-A428-60EFE3367273}" destId="{B2CA182A-D5FC-426A-A20D-D34D1D4E21BA}" srcOrd="2" destOrd="0" parTransId="{99661F62-6776-47F0-A8E0-B04294BD1DE8}" sibTransId="{72201984-C596-46D8-867E-BA43ABCED974}"/>
    <dgm:cxn modelId="{5FBA5DE9-1841-460F-892F-41ADA0120B67}" type="presOf" srcId="{0E3A840A-274A-4999-B484-C5B95CE5313D}" destId="{A8CD1E61-1A31-4426-A918-8D2EF640C533}" srcOrd="0" destOrd="1" presId="urn:microsoft.com/office/officeart/2005/8/layout/vList2"/>
    <dgm:cxn modelId="{08442369-7BFF-4729-AD19-5F4C004A0080}" type="presParOf" srcId="{DE22FF6E-8AD7-48F5-9C50-E287B952BF0B}" destId="{CFBCD500-435B-4CB3-9481-08AC828DC9A6}" srcOrd="0" destOrd="0" presId="urn:microsoft.com/office/officeart/2005/8/layout/vList2"/>
    <dgm:cxn modelId="{1D28D3E6-4AF7-403A-B0B4-40ECB01CE321}" type="presParOf" srcId="{DE22FF6E-8AD7-48F5-9C50-E287B952BF0B}" destId="{85B0B746-9A3F-45B8-A032-91D26F22DC7E}" srcOrd="1" destOrd="0" presId="urn:microsoft.com/office/officeart/2005/8/layout/vList2"/>
    <dgm:cxn modelId="{D04010E6-809A-48B7-AFF0-8FE1EE4719C6}" type="presParOf" srcId="{DE22FF6E-8AD7-48F5-9C50-E287B952BF0B}" destId="{C20904BA-72E5-40B6-B2B3-95E12BE8EDA5}" srcOrd="2" destOrd="0" presId="urn:microsoft.com/office/officeart/2005/8/layout/vList2"/>
    <dgm:cxn modelId="{33771C06-0FD3-4B56-95ED-806991EB3104}" type="presParOf" srcId="{DE22FF6E-8AD7-48F5-9C50-E287B952BF0B}" destId="{A8CD1E61-1A31-4426-A918-8D2EF640C5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A9A39-B08D-42F9-96DC-5F4A94098100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4EFCEC69-4CD8-412F-B74A-2575030FFF60}">
      <dgm:prSet/>
      <dgm:spPr/>
      <dgm:t>
        <a:bodyPr/>
        <a:lstStyle/>
        <a:p>
          <a:pPr rtl="0"/>
          <a:r>
            <a:rPr lang="sv-SE" dirty="0">
              <a:solidFill>
                <a:schemeClr val="tx1"/>
              </a:solidFill>
            </a:rPr>
            <a:t>Sök artiklar</a:t>
          </a:r>
        </a:p>
      </dgm:t>
    </dgm:pt>
    <dgm:pt modelId="{2E529E15-30AC-4642-A63A-18A912F7C0AA}" type="parTrans" cxnId="{5773DF2C-B4C0-4FF3-8D2E-571A71CF9B62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71ACA117-9B09-4B90-BD7D-662725734735}" type="sibTrans" cxnId="{5773DF2C-B4C0-4FF3-8D2E-571A71CF9B62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8E73D118-8F6C-4579-9469-3AE11A0487EF}">
      <dgm:prSet/>
      <dgm:spPr/>
      <dgm:t>
        <a:bodyPr/>
        <a:lstStyle/>
        <a:p>
          <a:pPr rtl="0"/>
          <a:r>
            <a:rPr lang="sv-SE" dirty="0">
              <a:solidFill>
                <a:schemeClr val="tx1"/>
              </a:solidFill>
            </a:rPr>
            <a:t>Läs och sammanfatta</a:t>
          </a:r>
        </a:p>
      </dgm:t>
    </dgm:pt>
    <dgm:pt modelId="{711EFC82-78AE-44BF-8CB9-D15554B4BFA6}" type="parTrans" cxnId="{93FE434C-4315-4B72-B57A-01649D4FE26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815DE9D0-6B82-4016-AA37-3A657200B137}" type="sibTrans" cxnId="{93FE434C-4315-4B72-B57A-01649D4FE26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9DB3847D-B78A-460F-889A-F10A8C28C9E0}">
      <dgm:prSet/>
      <dgm:spPr/>
      <dgm:t>
        <a:bodyPr/>
        <a:lstStyle/>
        <a:p>
          <a:pPr rtl="0"/>
          <a:r>
            <a:rPr lang="sv-SE" dirty="0">
              <a:solidFill>
                <a:schemeClr val="tx1"/>
              </a:solidFill>
            </a:rPr>
            <a:t>Skriv preliminärt problem och syfte</a:t>
          </a:r>
        </a:p>
      </dgm:t>
    </dgm:pt>
    <dgm:pt modelId="{0959B8A7-8850-46F2-8750-E8CB39B8BAEF}" type="parTrans" cxnId="{BD9D3AAF-927A-48D3-8B16-345FB8FEBA2D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343E124F-927F-473C-B292-4B90289FEED6}" type="sibTrans" cxnId="{BD9D3AAF-927A-48D3-8B16-345FB8FEBA2D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47881606-B590-4F00-9188-2C92D847D164}">
      <dgm:prSet/>
      <dgm:spPr/>
      <dgm:t>
        <a:bodyPr/>
        <a:lstStyle/>
        <a:p>
          <a:pPr rtl="0"/>
          <a:r>
            <a:rPr lang="sv-SE" dirty="0">
              <a:solidFill>
                <a:schemeClr val="tx1"/>
              </a:solidFill>
            </a:rPr>
            <a:t>Välj material</a:t>
          </a:r>
        </a:p>
      </dgm:t>
    </dgm:pt>
    <dgm:pt modelId="{007A85AA-F20D-4578-8CCC-739A3A0BBD75}" type="parTrans" cxnId="{39EE90C2-EDDC-4719-8687-C965FE52887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EA5B7121-3EAE-4DB3-B53B-5FF25527000E}" type="sibTrans" cxnId="{39EE90C2-EDDC-4719-8687-C965FE52887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57E3A4D0-0C6C-4D9B-9E55-9FFAD427B851}">
      <dgm:prSet/>
      <dgm:spPr/>
      <dgm:t>
        <a:bodyPr/>
        <a:lstStyle/>
        <a:p>
          <a:pPr rtl="0"/>
          <a:r>
            <a:rPr lang="sv-SE" dirty="0">
              <a:solidFill>
                <a:schemeClr val="tx1"/>
              </a:solidFill>
            </a:rPr>
            <a:t>Skriv om materialet</a:t>
          </a:r>
        </a:p>
      </dgm:t>
    </dgm:pt>
    <dgm:pt modelId="{B7875030-9110-4BA7-9807-F3A35CCEF311}" type="parTrans" cxnId="{1EAA9636-EE4E-439B-AD32-9EBA8053C114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0A2DF4B9-2130-4910-A04C-980EDE86FF5E}" type="sibTrans" cxnId="{1EAA9636-EE4E-439B-AD32-9EBA8053C114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9868E420-5466-486D-A7D4-EC36426D7AF4}">
      <dgm:prSet/>
      <dgm:spPr/>
      <dgm:t>
        <a:bodyPr/>
        <a:lstStyle/>
        <a:p>
          <a:pPr rtl="0"/>
          <a:r>
            <a:rPr lang="sv-SE" dirty="0">
              <a:solidFill>
                <a:schemeClr val="tx1"/>
              </a:solidFill>
            </a:rPr>
            <a:t>Skriv preliminär inledning</a:t>
          </a:r>
        </a:p>
      </dgm:t>
    </dgm:pt>
    <dgm:pt modelId="{7D9B36CC-7F0C-48A6-9EB1-0666A258E1C5}" type="parTrans" cxnId="{F6EB0372-A79B-4829-9CB5-4C5A9D3AFFD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E62A1106-D855-412E-A02E-F695949620C4}" type="sibTrans" cxnId="{F6EB0372-A79B-4829-9CB5-4C5A9D3AFFD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AEA2C7B3-4FA8-4442-9E34-1BDD9041EDEF}">
      <dgm:prSet/>
      <dgm:spPr/>
      <dgm:t>
        <a:bodyPr/>
        <a:lstStyle/>
        <a:p>
          <a:pPr rtl="0"/>
          <a:r>
            <a:rPr lang="sv-SE" dirty="0">
              <a:solidFill>
                <a:schemeClr val="tx1"/>
              </a:solidFill>
            </a:rPr>
            <a:t>Välj metod</a:t>
          </a:r>
        </a:p>
      </dgm:t>
    </dgm:pt>
    <dgm:pt modelId="{6D36F195-D291-4845-B8B6-0EE38841612B}" type="parTrans" cxnId="{89D6A0BC-C120-4163-A692-01509B8FA553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98CE42E3-FC32-4E31-95CD-436C6402C758}" type="sibTrans" cxnId="{89D6A0BC-C120-4163-A692-01509B8FA553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A14BECD-3DC6-47C6-AE04-9935375C8163}">
      <dgm:prSet/>
      <dgm:spPr/>
      <dgm:t>
        <a:bodyPr/>
        <a:lstStyle/>
        <a:p>
          <a:pPr rtl="0"/>
          <a:r>
            <a:rPr lang="sv-SE" dirty="0">
              <a:solidFill>
                <a:schemeClr val="tx1"/>
              </a:solidFill>
            </a:rPr>
            <a:t>Skriv om metoden</a:t>
          </a:r>
        </a:p>
      </dgm:t>
    </dgm:pt>
    <dgm:pt modelId="{A27A6A5B-E086-4121-BC86-06E97F03C6AE}" type="parTrans" cxnId="{FB1FB685-9E15-4D50-B0ED-123E48F4AEA4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7AA3A766-156D-4CF5-889E-00588D187D13}" type="sibTrans" cxnId="{FB1FB685-9E15-4D50-B0ED-123E48F4AEA4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DFF67D35-ADEE-4279-A4F2-557EB7D4BA86}">
      <dgm:prSet/>
      <dgm:spPr/>
      <dgm:t>
        <a:bodyPr/>
        <a:lstStyle/>
        <a:p>
          <a:pPr rtl="0"/>
          <a:r>
            <a:rPr lang="sv-SE" dirty="0">
              <a:solidFill>
                <a:schemeClr val="tx1"/>
              </a:solidFill>
            </a:rPr>
            <a:t>och så vidare …</a:t>
          </a:r>
        </a:p>
      </dgm:t>
    </dgm:pt>
    <dgm:pt modelId="{DDE9EE9C-3B10-4EFE-B582-792C8F852266}" type="parTrans" cxnId="{2F0E5573-3908-4F4A-AA86-DD9CC441C229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37702D28-A74D-4647-A652-35518AA1C4FF}" type="sibTrans" cxnId="{2F0E5573-3908-4F4A-AA86-DD9CC441C229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0059B773-E2F8-4D86-8E0E-DED5FDF9DF3B}" type="pres">
      <dgm:prSet presAssocID="{514A9A39-B08D-42F9-96DC-5F4A94098100}" presName="Name0" presStyleCnt="0">
        <dgm:presLayoutVars>
          <dgm:dir/>
          <dgm:resizeHandles/>
        </dgm:presLayoutVars>
      </dgm:prSet>
      <dgm:spPr/>
    </dgm:pt>
    <dgm:pt modelId="{F90C7AFB-569B-4B70-9609-AE7584B80E1F}" type="pres">
      <dgm:prSet presAssocID="{4EFCEC69-4CD8-412F-B74A-2575030FFF60}" presName="compNode" presStyleCnt="0"/>
      <dgm:spPr/>
    </dgm:pt>
    <dgm:pt modelId="{7AC2206A-8734-45DE-9796-A6E00419BCD2}" type="pres">
      <dgm:prSet presAssocID="{4EFCEC69-4CD8-412F-B74A-2575030FFF60}" presName="dummyConnPt" presStyleCnt="0"/>
      <dgm:spPr/>
    </dgm:pt>
    <dgm:pt modelId="{3AEA5745-9C58-4808-9FD0-47746AEED797}" type="pres">
      <dgm:prSet presAssocID="{4EFCEC69-4CD8-412F-B74A-2575030FFF60}" presName="node" presStyleLbl="node1" presStyleIdx="0" presStyleCnt="9">
        <dgm:presLayoutVars>
          <dgm:bulletEnabled val="1"/>
        </dgm:presLayoutVars>
      </dgm:prSet>
      <dgm:spPr/>
    </dgm:pt>
    <dgm:pt modelId="{E59BE2F6-CB26-48D4-A596-754A1E303036}" type="pres">
      <dgm:prSet presAssocID="{71ACA117-9B09-4B90-BD7D-662725734735}" presName="sibTrans" presStyleLbl="bgSibTrans2D1" presStyleIdx="0" presStyleCnt="8"/>
      <dgm:spPr/>
    </dgm:pt>
    <dgm:pt modelId="{5E1BC194-649A-4FDD-89BC-9FC95307C646}" type="pres">
      <dgm:prSet presAssocID="{8E73D118-8F6C-4579-9469-3AE11A0487EF}" presName="compNode" presStyleCnt="0"/>
      <dgm:spPr/>
    </dgm:pt>
    <dgm:pt modelId="{E9691B68-8496-4534-9D96-7DAF10470AEC}" type="pres">
      <dgm:prSet presAssocID="{8E73D118-8F6C-4579-9469-3AE11A0487EF}" presName="dummyConnPt" presStyleCnt="0"/>
      <dgm:spPr/>
    </dgm:pt>
    <dgm:pt modelId="{82108E97-8313-4B28-9ECB-025BE03C1548}" type="pres">
      <dgm:prSet presAssocID="{8E73D118-8F6C-4579-9469-3AE11A0487EF}" presName="node" presStyleLbl="node1" presStyleIdx="1" presStyleCnt="9">
        <dgm:presLayoutVars>
          <dgm:bulletEnabled val="1"/>
        </dgm:presLayoutVars>
      </dgm:prSet>
      <dgm:spPr/>
    </dgm:pt>
    <dgm:pt modelId="{9C113F0F-F6BE-440B-96CC-8EC3076343E6}" type="pres">
      <dgm:prSet presAssocID="{815DE9D0-6B82-4016-AA37-3A657200B137}" presName="sibTrans" presStyleLbl="bgSibTrans2D1" presStyleIdx="1" presStyleCnt="8"/>
      <dgm:spPr/>
    </dgm:pt>
    <dgm:pt modelId="{14139104-4D0E-4B40-8A68-87FAB04F4787}" type="pres">
      <dgm:prSet presAssocID="{9DB3847D-B78A-460F-889A-F10A8C28C9E0}" presName="compNode" presStyleCnt="0"/>
      <dgm:spPr/>
    </dgm:pt>
    <dgm:pt modelId="{97C741D3-7CE7-4575-BF9D-766D878A11C4}" type="pres">
      <dgm:prSet presAssocID="{9DB3847D-B78A-460F-889A-F10A8C28C9E0}" presName="dummyConnPt" presStyleCnt="0"/>
      <dgm:spPr/>
    </dgm:pt>
    <dgm:pt modelId="{258451E6-B9AD-4148-9AF0-6F488370B5B4}" type="pres">
      <dgm:prSet presAssocID="{9DB3847D-B78A-460F-889A-F10A8C28C9E0}" presName="node" presStyleLbl="node1" presStyleIdx="2" presStyleCnt="9">
        <dgm:presLayoutVars>
          <dgm:bulletEnabled val="1"/>
        </dgm:presLayoutVars>
      </dgm:prSet>
      <dgm:spPr/>
    </dgm:pt>
    <dgm:pt modelId="{832922E5-E221-4B80-BB9D-5BBA1AE6541F}" type="pres">
      <dgm:prSet presAssocID="{343E124F-927F-473C-B292-4B90289FEED6}" presName="sibTrans" presStyleLbl="bgSibTrans2D1" presStyleIdx="2" presStyleCnt="8"/>
      <dgm:spPr/>
    </dgm:pt>
    <dgm:pt modelId="{279359D7-54EE-40EC-8930-AFA4C775A0FB}" type="pres">
      <dgm:prSet presAssocID="{47881606-B590-4F00-9188-2C92D847D164}" presName="compNode" presStyleCnt="0"/>
      <dgm:spPr/>
    </dgm:pt>
    <dgm:pt modelId="{54D64C76-EBF9-40D6-A1D8-5121C150050F}" type="pres">
      <dgm:prSet presAssocID="{47881606-B590-4F00-9188-2C92D847D164}" presName="dummyConnPt" presStyleCnt="0"/>
      <dgm:spPr/>
    </dgm:pt>
    <dgm:pt modelId="{92E25E17-5BD5-47F1-99D9-E049CBD62C82}" type="pres">
      <dgm:prSet presAssocID="{47881606-B590-4F00-9188-2C92D847D164}" presName="node" presStyleLbl="node1" presStyleIdx="3" presStyleCnt="9">
        <dgm:presLayoutVars>
          <dgm:bulletEnabled val="1"/>
        </dgm:presLayoutVars>
      </dgm:prSet>
      <dgm:spPr/>
    </dgm:pt>
    <dgm:pt modelId="{6101BFC0-41F1-46DE-A025-AF4927B7A023}" type="pres">
      <dgm:prSet presAssocID="{EA5B7121-3EAE-4DB3-B53B-5FF25527000E}" presName="sibTrans" presStyleLbl="bgSibTrans2D1" presStyleIdx="3" presStyleCnt="8"/>
      <dgm:spPr/>
    </dgm:pt>
    <dgm:pt modelId="{4F8405AF-D9B8-4C16-936F-1DAA96D77EEF}" type="pres">
      <dgm:prSet presAssocID="{57E3A4D0-0C6C-4D9B-9E55-9FFAD427B851}" presName="compNode" presStyleCnt="0"/>
      <dgm:spPr/>
    </dgm:pt>
    <dgm:pt modelId="{3212931F-9434-4C6D-93A9-F870C6DCC7A3}" type="pres">
      <dgm:prSet presAssocID="{57E3A4D0-0C6C-4D9B-9E55-9FFAD427B851}" presName="dummyConnPt" presStyleCnt="0"/>
      <dgm:spPr/>
    </dgm:pt>
    <dgm:pt modelId="{61EC42BE-B17A-4EA2-91F1-4C5E35E7858A}" type="pres">
      <dgm:prSet presAssocID="{57E3A4D0-0C6C-4D9B-9E55-9FFAD427B851}" presName="node" presStyleLbl="node1" presStyleIdx="4" presStyleCnt="9">
        <dgm:presLayoutVars>
          <dgm:bulletEnabled val="1"/>
        </dgm:presLayoutVars>
      </dgm:prSet>
      <dgm:spPr/>
    </dgm:pt>
    <dgm:pt modelId="{75A6C99E-93FA-4EA2-900F-CA99E5A3C85E}" type="pres">
      <dgm:prSet presAssocID="{0A2DF4B9-2130-4910-A04C-980EDE86FF5E}" presName="sibTrans" presStyleLbl="bgSibTrans2D1" presStyleIdx="4" presStyleCnt="8"/>
      <dgm:spPr/>
    </dgm:pt>
    <dgm:pt modelId="{4412F92A-0DE0-4E7F-AF6B-CE7F4DA1BE41}" type="pres">
      <dgm:prSet presAssocID="{9868E420-5466-486D-A7D4-EC36426D7AF4}" presName="compNode" presStyleCnt="0"/>
      <dgm:spPr/>
    </dgm:pt>
    <dgm:pt modelId="{FC8476B5-3A5D-4FE9-AD1A-85977A1B61D7}" type="pres">
      <dgm:prSet presAssocID="{9868E420-5466-486D-A7D4-EC36426D7AF4}" presName="dummyConnPt" presStyleCnt="0"/>
      <dgm:spPr/>
    </dgm:pt>
    <dgm:pt modelId="{79E6EE68-1AF2-4754-8E13-7D6D24DA4E7A}" type="pres">
      <dgm:prSet presAssocID="{9868E420-5466-486D-A7D4-EC36426D7AF4}" presName="node" presStyleLbl="node1" presStyleIdx="5" presStyleCnt="9">
        <dgm:presLayoutVars>
          <dgm:bulletEnabled val="1"/>
        </dgm:presLayoutVars>
      </dgm:prSet>
      <dgm:spPr/>
    </dgm:pt>
    <dgm:pt modelId="{63ED543B-38AF-416D-9E95-7064062DEB36}" type="pres">
      <dgm:prSet presAssocID="{E62A1106-D855-412E-A02E-F695949620C4}" presName="sibTrans" presStyleLbl="bgSibTrans2D1" presStyleIdx="5" presStyleCnt="8"/>
      <dgm:spPr/>
    </dgm:pt>
    <dgm:pt modelId="{0E4E06C3-6A18-4A12-846E-215DB4355706}" type="pres">
      <dgm:prSet presAssocID="{AEA2C7B3-4FA8-4442-9E34-1BDD9041EDEF}" presName="compNode" presStyleCnt="0"/>
      <dgm:spPr/>
    </dgm:pt>
    <dgm:pt modelId="{81CA9BE3-5E42-486D-89FC-45AB9FA73266}" type="pres">
      <dgm:prSet presAssocID="{AEA2C7B3-4FA8-4442-9E34-1BDD9041EDEF}" presName="dummyConnPt" presStyleCnt="0"/>
      <dgm:spPr/>
    </dgm:pt>
    <dgm:pt modelId="{898ACD65-F85F-4425-ADDC-DAFDE58FC270}" type="pres">
      <dgm:prSet presAssocID="{AEA2C7B3-4FA8-4442-9E34-1BDD9041EDEF}" presName="node" presStyleLbl="node1" presStyleIdx="6" presStyleCnt="9">
        <dgm:presLayoutVars>
          <dgm:bulletEnabled val="1"/>
        </dgm:presLayoutVars>
      </dgm:prSet>
      <dgm:spPr/>
    </dgm:pt>
    <dgm:pt modelId="{99F38D22-DAA6-4F9F-9756-49875E84AF72}" type="pres">
      <dgm:prSet presAssocID="{98CE42E3-FC32-4E31-95CD-436C6402C758}" presName="sibTrans" presStyleLbl="bgSibTrans2D1" presStyleIdx="6" presStyleCnt="8"/>
      <dgm:spPr/>
    </dgm:pt>
    <dgm:pt modelId="{731610E7-3B88-4B9B-8735-AB006F26653F}" type="pres">
      <dgm:prSet presAssocID="{6A14BECD-3DC6-47C6-AE04-9935375C8163}" presName="compNode" presStyleCnt="0"/>
      <dgm:spPr/>
    </dgm:pt>
    <dgm:pt modelId="{7850E41E-2448-4068-A86D-FCDC1F06B5CA}" type="pres">
      <dgm:prSet presAssocID="{6A14BECD-3DC6-47C6-AE04-9935375C8163}" presName="dummyConnPt" presStyleCnt="0"/>
      <dgm:spPr/>
    </dgm:pt>
    <dgm:pt modelId="{E0EF9BE0-2A4C-4698-9409-171E74A1D059}" type="pres">
      <dgm:prSet presAssocID="{6A14BECD-3DC6-47C6-AE04-9935375C8163}" presName="node" presStyleLbl="node1" presStyleIdx="7" presStyleCnt="9">
        <dgm:presLayoutVars>
          <dgm:bulletEnabled val="1"/>
        </dgm:presLayoutVars>
      </dgm:prSet>
      <dgm:spPr/>
    </dgm:pt>
    <dgm:pt modelId="{C61814E7-A60C-4D65-A444-A8D03F1BF566}" type="pres">
      <dgm:prSet presAssocID="{7AA3A766-156D-4CF5-889E-00588D187D13}" presName="sibTrans" presStyleLbl="bgSibTrans2D1" presStyleIdx="7" presStyleCnt="8"/>
      <dgm:spPr/>
    </dgm:pt>
    <dgm:pt modelId="{F9657F68-0724-4B9A-A47B-568AB80D8BC0}" type="pres">
      <dgm:prSet presAssocID="{DFF67D35-ADEE-4279-A4F2-557EB7D4BA86}" presName="compNode" presStyleCnt="0"/>
      <dgm:spPr/>
    </dgm:pt>
    <dgm:pt modelId="{A8876E8D-8CC2-4567-B7A0-C88ACEA505DD}" type="pres">
      <dgm:prSet presAssocID="{DFF67D35-ADEE-4279-A4F2-557EB7D4BA86}" presName="dummyConnPt" presStyleCnt="0"/>
      <dgm:spPr/>
    </dgm:pt>
    <dgm:pt modelId="{174E59C2-757B-460B-8406-1880B66C5901}" type="pres">
      <dgm:prSet presAssocID="{DFF67D35-ADEE-4279-A4F2-557EB7D4BA86}" presName="node" presStyleLbl="node1" presStyleIdx="8" presStyleCnt="9">
        <dgm:presLayoutVars>
          <dgm:bulletEnabled val="1"/>
        </dgm:presLayoutVars>
      </dgm:prSet>
      <dgm:spPr/>
    </dgm:pt>
  </dgm:ptLst>
  <dgm:cxnLst>
    <dgm:cxn modelId="{84712301-3FE6-478F-85FB-8C8D1A2B5797}" type="presOf" srcId="{4EFCEC69-4CD8-412F-B74A-2575030FFF60}" destId="{3AEA5745-9C58-4808-9FD0-47746AEED797}" srcOrd="0" destOrd="0" presId="urn:microsoft.com/office/officeart/2005/8/layout/bProcess4"/>
    <dgm:cxn modelId="{EEB23F04-75A3-4874-A480-B9B04E67D452}" type="presOf" srcId="{343E124F-927F-473C-B292-4B90289FEED6}" destId="{832922E5-E221-4B80-BB9D-5BBA1AE6541F}" srcOrd="0" destOrd="0" presId="urn:microsoft.com/office/officeart/2005/8/layout/bProcess4"/>
    <dgm:cxn modelId="{8BF0F311-7094-4386-A8EF-788626C26363}" type="presOf" srcId="{9868E420-5466-486D-A7D4-EC36426D7AF4}" destId="{79E6EE68-1AF2-4754-8E13-7D6D24DA4E7A}" srcOrd="0" destOrd="0" presId="urn:microsoft.com/office/officeart/2005/8/layout/bProcess4"/>
    <dgm:cxn modelId="{5C40BE1A-4E3B-453D-B87D-4B78792DDD66}" type="presOf" srcId="{47881606-B590-4F00-9188-2C92D847D164}" destId="{92E25E17-5BD5-47F1-99D9-E049CBD62C82}" srcOrd="0" destOrd="0" presId="urn:microsoft.com/office/officeart/2005/8/layout/bProcess4"/>
    <dgm:cxn modelId="{026B8B1F-E705-4AD7-95C6-4CE987FF93C2}" type="presOf" srcId="{DFF67D35-ADEE-4279-A4F2-557EB7D4BA86}" destId="{174E59C2-757B-460B-8406-1880B66C5901}" srcOrd="0" destOrd="0" presId="urn:microsoft.com/office/officeart/2005/8/layout/bProcess4"/>
    <dgm:cxn modelId="{5773DF2C-B4C0-4FF3-8D2E-571A71CF9B62}" srcId="{514A9A39-B08D-42F9-96DC-5F4A94098100}" destId="{4EFCEC69-4CD8-412F-B74A-2575030FFF60}" srcOrd="0" destOrd="0" parTransId="{2E529E15-30AC-4642-A63A-18A912F7C0AA}" sibTransId="{71ACA117-9B09-4B90-BD7D-662725734735}"/>
    <dgm:cxn modelId="{1EAA9636-EE4E-439B-AD32-9EBA8053C114}" srcId="{514A9A39-B08D-42F9-96DC-5F4A94098100}" destId="{57E3A4D0-0C6C-4D9B-9E55-9FFAD427B851}" srcOrd="4" destOrd="0" parTransId="{B7875030-9110-4BA7-9807-F3A35CCEF311}" sibTransId="{0A2DF4B9-2130-4910-A04C-980EDE86FF5E}"/>
    <dgm:cxn modelId="{93FE434C-4315-4B72-B57A-01649D4FE26E}" srcId="{514A9A39-B08D-42F9-96DC-5F4A94098100}" destId="{8E73D118-8F6C-4579-9469-3AE11A0487EF}" srcOrd="1" destOrd="0" parTransId="{711EFC82-78AE-44BF-8CB9-D15554B4BFA6}" sibTransId="{815DE9D0-6B82-4016-AA37-3A657200B137}"/>
    <dgm:cxn modelId="{F6EB0372-A79B-4829-9CB5-4C5A9D3AFFDC}" srcId="{514A9A39-B08D-42F9-96DC-5F4A94098100}" destId="{9868E420-5466-486D-A7D4-EC36426D7AF4}" srcOrd="5" destOrd="0" parTransId="{7D9B36CC-7F0C-48A6-9EB1-0666A258E1C5}" sibTransId="{E62A1106-D855-412E-A02E-F695949620C4}"/>
    <dgm:cxn modelId="{2F0E5573-3908-4F4A-AA86-DD9CC441C229}" srcId="{514A9A39-B08D-42F9-96DC-5F4A94098100}" destId="{DFF67D35-ADEE-4279-A4F2-557EB7D4BA86}" srcOrd="8" destOrd="0" parTransId="{DDE9EE9C-3B10-4EFE-B582-792C8F852266}" sibTransId="{37702D28-A74D-4647-A652-35518AA1C4FF}"/>
    <dgm:cxn modelId="{5130A659-3335-4AA6-A9BF-DD0E79A756ED}" type="presOf" srcId="{EA5B7121-3EAE-4DB3-B53B-5FF25527000E}" destId="{6101BFC0-41F1-46DE-A025-AF4927B7A023}" srcOrd="0" destOrd="0" presId="urn:microsoft.com/office/officeart/2005/8/layout/bProcess4"/>
    <dgm:cxn modelId="{E5F6457E-4FA1-4E6E-BB4E-59BD4203F38A}" type="presOf" srcId="{98CE42E3-FC32-4E31-95CD-436C6402C758}" destId="{99F38D22-DAA6-4F9F-9756-49875E84AF72}" srcOrd="0" destOrd="0" presId="urn:microsoft.com/office/officeart/2005/8/layout/bProcess4"/>
    <dgm:cxn modelId="{FB1FB685-9E15-4D50-B0ED-123E48F4AEA4}" srcId="{514A9A39-B08D-42F9-96DC-5F4A94098100}" destId="{6A14BECD-3DC6-47C6-AE04-9935375C8163}" srcOrd="7" destOrd="0" parTransId="{A27A6A5B-E086-4121-BC86-06E97F03C6AE}" sibTransId="{7AA3A766-156D-4CF5-889E-00588D187D13}"/>
    <dgm:cxn modelId="{12AF258F-F9ED-4773-9BEE-58B1E61B62C5}" type="presOf" srcId="{57E3A4D0-0C6C-4D9B-9E55-9FFAD427B851}" destId="{61EC42BE-B17A-4EA2-91F1-4C5E35E7858A}" srcOrd="0" destOrd="0" presId="urn:microsoft.com/office/officeart/2005/8/layout/bProcess4"/>
    <dgm:cxn modelId="{BD9D3AAF-927A-48D3-8B16-345FB8FEBA2D}" srcId="{514A9A39-B08D-42F9-96DC-5F4A94098100}" destId="{9DB3847D-B78A-460F-889A-F10A8C28C9E0}" srcOrd="2" destOrd="0" parTransId="{0959B8A7-8850-46F2-8750-E8CB39B8BAEF}" sibTransId="{343E124F-927F-473C-B292-4B90289FEED6}"/>
    <dgm:cxn modelId="{A32E5EB4-2354-48FA-99D4-3ED3B8F31E7A}" type="presOf" srcId="{7AA3A766-156D-4CF5-889E-00588D187D13}" destId="{C61814E7-A60C-4D65-A444-A8D03F1BF566}" srcOrd="0" destOrd="0" presId="urn:microsoft.com/office/officeart/2005/8/layout/bProcess4"/>
    <dgm:cxn modelId="{76D5FDB4-70C3-4451-8943-9CC329C3374E}" type="presOf" srcId="{AEA2C7B3-4FA8-4442-9E34-1BDD9041EDEF}" destId="{898ACD65-F85F-4425-ADDC-DAFDE58FC270}" srcOrd="0" destOrd="0" presId="urn:microsoft.com/office/officeart/2005/8/layout/bProcess4"/>
    <dgm:cxn modelId="{B67B6DB5-EC52-4141-BAB1-FCAA1EB1138D}" type="presOf" srcId="{8E73D118-8F6C-4579-9469-3AE11A0487EF}" destId="{82108E97-8313-4B28-9ECB-025BE03C1548}" srcOrd="0" destOrd="0" presId="urn:microsoft.com/office/officeart/2005/8/layout/bProcess4"/>
    <dgm:cxn modelId="{5A2905B6-5175-4440-94A5-C69F59D18B54}" type="presOf" srcId="{6A14BECD-3DC6-47C6-AE04-9935375C8163}" destId="{E0EF9BE0-2A4C-4698-9409-171E74A1D059}" srcOrd="0" destOrd="0" presId="urn:microsoft.com/office/officeart/2005/8/layout/bProcess4"/>
    <dgm:cxn modelId="{89D6A0BC-C120-4163-A692-01509B8FA553}" srcId="{514A9A39-B08D-42F9-96DC-5F4A94098100}" destId="{AEA2C7B3-4FA8-4442-9E34-1BDD9041EDEF}" srcOrd="6" destOrd="0" parTransId="{6D36F195-D291-4845-B8B6-0EE38841612B}" sibTransId="{98CE42E3-FC32-4E31-95CD-436C6402C758}"/>
    <dgm:cxn modelId="{39EE90C2-EDDC-4719-8687-C965FE52887B}" srcId="{514A9A39-B08D-42F9-96DC-5F4A94098100}" destId="{47881606-B590-4F00-9188-2C92D847D164}" srcOrd="3" destOrd="0" parTransId="{007A85AA-F20D-4578-8CCC-739A3A0BBD75}" sibTransId="{EA5B7121-3EAE-4DB3-B53B-5FF25527000E}"/>
    <dgm:cxn modelId="{4023B8C4-5C8E-4C18-AA5F-30DB2FD95EDD}" type="presOf" srcId="{815DE9D0-6B82-4016-AA37-3A657200B137}" destId="{9C113F0F-F6BE-440B-96CC-8EC3076343E6}" srcOrd="0" destOrd="0" presId="urn:microsoft.com/office/officeart/2005/8/layout/bProcess4"/>
    <dgm:cxn modelId="{04DDF8CF-85F8-4D0D-B267-D2065C4DAA20}" type="presOf" srcId="{E62A1106-D855-412E-A02E-F695949620C4}" destId="{63ED543B-38AF-416D-9E95-7064062DEB36}" srcOrd="0" destOrd="0" presId="urn:microsoft.com/office/officeart/2005/8/layout/bProcess4"/>
    <dgm:cxn modelId="{269053DA-E312-4309-AEF2-4243022FA73C}" type="presOf" srcId="{9DB3847D-B78A-460F-889A-F10A8C28C9E0}" destId="{258451E6-B9AD-4148-9AF0-6F488370B5B4}" srcOrd="0" destOrd="0" presId="urn:microsoft.com/office/officeart/2005/8/layout/bProcess4"/>
    <dgm:cxn modelId="{4C3F1DE3-2931-47BE-B109-B190EB7180A6}" type="presOf" srcId="{71ACA117-9B09-4B90-BD7D-662725734735}" destId="{E59BE2F6-CB26-48D4-A596-754A1E303036}" srcOrd="0" destOrd="0" presId="urn:microsoft.com/office/officeart/2005/8/layout/bProcess4"/>
    <dgm:cxn modelId="{8B0938ED-19A6-47A8-8DCF-36748F83A672}" type="presOf" srcId="{514A9A39-B08D-42F9-96DC-5F4A94098100}" destId="{0059B773-E2F8-4D86-8E0E-DED5FDF9DF3B}" srcOrd="0" destOrd="0" presId="urn:microsoft.com/office/officeart/2005/8/layout/bProcess4"/>
    <dgm:cxn modelId="{B5E39AF6-BBED-4A5F-BFAA-EE1FECA53CFD}" type="presOf" srcId="{0A2DF4B9-2130-4910-A04C-980EDE86FF5E}" destId="{75A6C99E-93FA-4EA2-900F-CA99E5A3C85E}" srcOrd="0" destOrd="0" presId="urn:microsoft.com/office/officeart/2005/8/layout/bProcess4"/>
    <dgm:cxn modelId="{91AF225B-8967-4CB2-96D7-5D1A3EB007D4}" type="presParOf" srcId="{0059B773-E2F8-4D86-8E0E-DED5FDF9DF3B}" destId="{F90C7AFB-569B-4B70-9609-AE7584B80E1F}" srcOrd="0" destOrd="0" presId="urn:microsoft.com/office/officeart/2005/8/layout/bProcess4"/>
    <dgm:cxn modelId="{32C30067-1AE8-419D-90E9-8F6108A27D2C}" type="presParOf" srcId="{F90C7AFB-569B-4B70-9609-AE7584B80E1F}" destId="{7AC2206A-8734-45DE-9796-A6E00419BCD2}" srcOrd="0" destOrd="0" presId="urn:microsoft.com/office/officeart/2005/8/layout/bProcess4"/>
    <dgm:cxn modelId="{D1123F20-83E1-4A91-A4E1-3A27EC98AF66}" type="presParOf" srcId="{F90C7AFB-569B-4B70-9609-AE7584B80E1F}" destId="{3AEA5745-9C58-4808-9FD0-47746AEED797}" srcOrd="1" destOrd="0" presId="urn:microsoft.com/office/officeart/2005/8/layout/bProcess4"/>
    <dgm:cxn modelId="{757F6627-EF0A-47AF-98EE-C9A92A1BAC0C}" type="presParOf" srcId="{0059B773-E2F8-4D86-8E0E-DED5FDF9DF3B}" destId="{E59BE2F6-CB26-48D4-A596-754A1E303036}" srcOrd="1" destOrd="0" presId="urn:microsoft.com/office/officeart/2005/8/layout/bProcess4"/>
    <dgm:cxn modelId="{13FBB1EF-2E1C-49C4-8E6F-2B9034BC31B0}" type="presParOf" srcId="{0059B773-E2F8-4D86-8E0E-DED5FDF9DF3B}" destId="{5E1BC194-649A-4FDD-89BC-9FC95307C646}" srcOrd="2" destOrd="0" presId="urn:microsoft.com/office/officeart/2005/8/layout/bProcess4"/>
    <dgm:cxn modelId="{BF898AE7-D697-4670-99C6-7118309B1820}" type="presParOf" srcId="{5E1BC194-649A-4FDD-89BC-9FC95307C646}" destId="{E9691B68-8496-4534-9D96-7DAF10470AEC}" srcOrd="0" destOrd="0" presId="urn:microsoft.com/office/officeart/2005/8/layout/bProcess4"/>
    <dgm:cxn modelId="{2E411B94-F33D-42CD-9D66-BA0B673EE657}" type="presParOf" srcId="{5E1BC194-649A-4FDD-89BC-9FC95307C646}" destId="{82108E97-8313-4B28-9ECB-025BE03C1548}" srcOrd="1" destOrd="0" presId="urn:microsoft.com/office/officeart/2005/8/layout/bProcess4"/>
    <dgm:cxn modelId="{904858B2-252C-4065-A76C-C7A3493619A1}" type="presParOf" srcId="{0059B773-E2F8-4D86-8E0E-DED5FDF9DF3B}" destId="{9C113F0F-F6BE-440B-96CC-8EC3076343E6}" srcOrd="3" destOrd="0" presId="urn:microsoft.com/office/officeart/2005/8/layout/bProcess4"/>
    <dgm:cxn modelId="{F8F51EBC-D691-43B1-9C65-ED57AE660390}" type="presParOf" srcId="{0059B773-E2F8-4D86-8E0E-DED5FDF9DF3B}" destId="{14139104-4D0E-4B40-8A68-87FAB04F4787}" srcOrd="4" destOrd="0" presId="urn:microsoft.com/office/officeart/2005/8/layout/bProcess4"/>
    <dgm:cxn modelId="{599DFD8C-747C-41F5-AC5B-68F14D47C454}" type="presParOf" srcId="{14139104-4D0E-4B40-8A68-87FAB04F4787}" destId="{97C741D3-7CE7-4575-BF9D-766D878A11C4}" srcOrd="0" destOrd="0" presId="urn:microsoft.com/office/officeart/2005/8/layout/bProcess4"/>
    <dgm:cxn modelId="{D14C9D38-AFA3-4F40-8B2C-87BCD52B05BD}" type="presParOf" srcId="{14139104-4D0E-4B40-8A68-87FAB04F4787}" destId="{258451E6-B9AD-4148-9AF0-6F488370B5B4}" srcOrd="1" destOrd="0" presId="urn:microsoft.com/office/officeart/2005/8/layout/bProcess4"/>
    <dgm:cxn modelId="{1FC9390B-74BD-4A71-8D89-AA8BFCCA2742}" type="presParOf" srcId="{0059B773-E2F8-4D86-8E0E-DED5FDF9DF3B}" destId="{832922E5-E221-4B80-BB9D-5BBA1AE6541F}" srcOrd="5" destOrd="0" presId="urn:microsoft.com/office/officeart/2005/8/layout/bProcess4"/>
    <dgm:cxn modelId="{2671BAFE-7E0E-4196-A04D-491B905132AD}" type="presParOf" srcId="{0059B773-E2F8-4D86-8E0E-DED5FDF9DF3B}" destId="{279359D7-54EE-40EC-8930-AFA4C775A0FB}" srcOrd="6" destOrd="0" presId="urn:microsoft.com/office/officeart/2005/8/layout/bProcess4"/>
    <dgm:cxn modelId="{8FB6ED52-9624-4BEE-9B3E-0CF001F50F2E}" type="presParOf" srcId="{279359D7-54EE-40EC-8930-AFA4C775A0FB}" destId="{54D64C76-EBF9-40D6-A1D8-5121C150050F}" srcOrd="0" destOrd="0" presId="urn:microsoft.com/office/officeart/2005/8/layout/bProcess4"/>
    <dgm:cxn modelId="{D97DADA3-6CD4-4F80-B5B9-52DE5B442D3D}" type="presParOf" srcId="{279359D7-54EE-40EC-8930-AFA4C775A0FB}" destId="{92E25E17-5BD5-47F1-99D9-E049CBD62C82}" srcOrd="1" destOrd="0" presId="urn:microsoft.com/office/officeart/2005/8/layout/bProcess4"/>
    <dgm:cxn modelId="{2996607B-E179-4B00-8248-5A67772D1F00}" type="presParOf" srcId="{0059B773-E2F8-4D86-8E0E-DED5FDF9DF3B}" destId="{6101BFC0-41F1-46DE-A025-AF4927B7A023}" srcOrd="7" destOrd="0" presId="urn:microsoft.com/office/officeart/2005/8/layout/bProcess4"/>
    <dgm:cxn modelId="{EF49EFBD-FEAA-455C-8796-9A27CB8FBDF6}" type="presParOf" srcId="{0059B773-E2F8-4D86-8E0E-DED5FDF9DF3B}" destId="{4F8405AF-D9B8-4C16-936F-1DAA96D77EEF}" srcOrd="8" destOrd="0" presId="urn:microsoft.com/office/officeart/2005/8/layout/bProcess4"/>
    <dgm:cxn modelId="{D46CC6E9-8AE1-4055-87E9-EF7FD6673EA5}" type="presParOf" srcId="{4F8405AF-D9B8-4C16-936F-1DAA96D77EEF}" destId="{3212931F-9434-4C6D-93A9-F870C6DCC7A3}" srcOrd="0" destOrd="0" presId="urn:microsoft.com/office/officeart/2005/8/layout/bProcess4"/>
    <dgm:cxn modelId="{799B05F7-A098-4994-957B-3F1C03463344}" type="presParOf" srcId="{4F8405AF-D9B8-4C16-936F-1DAA96D77EEF}" destId="{61EC42BE-B17A-4EA2-91F1-4C5E35E7858A}" srcOrd="1" destOrd="0" presId="urn:microsoft.com/office/officeart/2005/8/layout/bProcess4"/>
    <dgm:cxn modelId="{59EECABC-F4A3-4DAD-9580-01BF2688ACFF}" type="presParOf" srcId="{0059B773-E2F8-4D86-8E0E-DED5FDF9DF3B}" destId="{75A6C99E-93FA-4EA2-900F-CA99E5A3C85E}" srcOrd="9" destOrd="0" presId="urn:microsoft.com/office/officeart/2005/8/layout/bProcess4"/>
    <dgm:cxn modelId="{1C67EB68-8F43-4445-B735-8CDBFBFA72BD}" type="presParOf" srcId="{0059B773-E2F8-4D86-8E0E-DED5FDF9DF3B}" destId="{4412F92A-0DE0-4E7F-AF6B-CE7F4DA1BE41}" srcOrd="10" destOrd="0" presId="urn:microsoft.com/office/officeart/2005/8/layout/bProcess4"/>
    <dgm:cxn modelId="{141C87F7-4668-4BEF-B2C3-55A9D02DF73D}" type="presParOf" srcId="{4412F92A-0DE0-4E7F-AF6B-CE7F4DA1BE41}" destId="{FC8476B5-3A5D-4FE9-AD1A-85977A1B61D7}" srcOrd="0" destOrd="0" presId="urn:microsoft.com/office/officeart/2005/8/layout/bProcess4"/>
    <dgm:cxn modelId="{C198133C-D85D-4689-9247-A65063020195}" type="presParOf" srcId="{4412F92A-0DE0-4E7F-AF6B-CE7F4DA1BE41}" destId="{79E6EE68-1AF2-4754-8E13-7D6D24DA4E7A}" srcOrd="1" destOrd="0" presId="urn:microsoft.com/office/officeart/2005/8/layout/bProcess4"/>
    <dgm:cxn modelId="{86C3F879-BCAE-4507-81E6-EFAD22029D7E}" type="presParOf" srcId="{0059B773-E2F8-4D86-8E0E-DED5FDF9DF3B}" destId="{63ED543B-38AF-416D-9E95-7064062DEB36}" srcOrd="11" destOrd="0" presId="urn:microsoft.com/office/officeart/2005/8/layout/bProcess4"/>
    <dgm:cxn modelId="{F1D1B59C-0C27-48B4-B8C8-CB61708DF2E7}" type="presParOf" srcId="{0059B773-E2F8-4D86-8E0E-DED5FDF9DF3B}" destId="{0E4E06C3-6A18-4A12-846E-215DB4355706}" srcOrd="12" destOrd="0" presId="urn:microsoft.com/office/officeart/2005/8/layout/bProcess4"/>
    <dgm:cxn modelId="{3519D61C-7B60-4AD5-BC09-A80EF4CB34D2}" type="presParOf" srcId="{0E4E06C3-6A18-4A12-846E-215DB4355706}" destId="{81CA9BE3-5E42-486D-89FC-45AB9FA73266}" srcOrd="0" destOrd="0" presId="urn:microsoft.com/office/officeart/2005/8/layout/bProcess4"/>
    <dgm:cxn modelId="{AE8EB995-DBEB-45AD-BF97-5B881F030074}" type="presParOf" srcId="{0E4E06C3-6A18-4A12-846E-215DB4355706}" destId="{898ACD65-F85F-4425-ADDC-DAFDE58FC270}" srcOrd="1" destOrd="0" presId="urn:microsoft.com/office/officeart/2005/8/layout/bProcess4"/>
    <dgm:cxn modelId="{40F27EA1-369E-4A70-B809-51EC37B14748}" type="presParOf" srcId="{0059B773-E2F8-4D86-8E0E-DED5FDF9DF3B}" destId="{99F38D22-DAA6-4F9F-9756-49875E84AF72}" srcOrd="13" destOrd="0" presId="urn:microsoft.com/office/officeart/2005/8/layout/bProcess4"/>
    <dgm:cxn modelId="{8066BC9F-2435-47E7-9375-910F53C71FBB}" type="presParOf" srcId="{0059B773-E2F8-4D86-8E0E-DED5FDF9DF3B}" destId="{731610E7-3B88-4B9B-8735-AB006F26653F}" srcOrd="14" destOrd="0" presId="urn:microsoft.com/office/officeart/2005/8/layout/bProcess4"/>
    <dgm:cxn modelId="{5F50032F-24AE-4B6D-969D-DC93BD512995}" type="presParOf" srcId="{731610E7-3B88-4B9B-8735-AB006F26653F}" destId="{7850E41E-2448-4068-A86D-FCDC1F06B5CA}" srcOrd="0" destOrd="0" presId="urn:microsoft.com/office/officeart/2005/8/layout/bProcess4"/>
    <dgm:cxn modelId="{75400ACE-68DA-4F6D-908C-C92819D47A42}" type="presParOf" srcId="{731610E7-3B88-4B9B-8735-AB006F26653F}" destId="{E0EF9BE0-2A4C-4698-9409-171E74A1D059}" srcOrd="1" destOrd="0" presId="urn:microsoft.com/office/officeart/2005/8/layout/bProcess4"/>
    <dgm:cxn modelId="{BD4E50CA-5886-43C3-BEA3-DC8618F31DDB}" type="presParOf" srcId="{0059B773-E2F8-4D86-8E0E-DED5FDF9DF3B}" destId="{C61814E7-A60C-4D65-A444-A8D03F1BF566}" srcOrd="15" destOrd="0" presId="urn:microsoft.com/office/officeart/2005/8/layout/bProcess4"/>
    <dgm:cxn modelId="{2DFC288E-8B88-4A5F-B91D-701689FF3924}" type="presParOf" srcId="{0059B773-E2F8-4D86-8E0E-DED5FDF9DF3B}" destId="{F9657F68-0724-4B9A-A47B-568AB80D8BC0}" srcOrd="16" destOrd="0" presId="urn:microsoft.com/office/officeart/2005/8/layout/bProcess4"/>
    <dgm:cxn modelId="{3B36C762-68C0-4B9E-A64C-178DB0E65C02}" type="presParOf" srcId="{F9657F68-0724-4B9A-A47B-568AB80D8BC0}" destId="{A8876E8D-8CC2-4567-B7A0-C88ACEA505DD}" srcOrd="0" destOrd="0" presId="urn:microsoft.com/office/officeart/2005/8/layout/bProcess4"/>
    <dgm:cxn modelId="{7AC81745-0273-4894-BEEE-C6C823CED912}" type="presParOf" srcId="{F9657F68-0724-4B9A-A47B-568AB80D8BC0}" destId="{174E59C2-757B-460B-8406-1880B66C590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CD500-435B-4CB3-9481-08AC828DC9A6}">
      <dsp:nvSpPr>
        <dsp:cNvPr id="0" name=""/>
        <dsp:cNvSpPr/>
      </dsp:nvSpPr>
      <dsp:spPr>
        <a:xfrm>
          <a:off x="0" y="13459"/>
          <a:ext cx="6848475" cy="1074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0" kern="1200" dirty="0"/>
            <a:t>Med en uppsats vill man </a:t>
          </a:r>
          <a:r>
            <a:rPr lang="sv-SE" sz="2700" b="1" kern="1200" dirty="0"/>
            <a:t>skapa ny kunskap </a:t>
          </a:r>
          <a:r>
            <a:rPr lang="sv-SE" sz="2700" kern="1200" dirty="0"/>
            <a:t>som är…</a:t>
          </a:r>
        </a:p>
      </dsp:txBody>
      <dsp:txXfrm>
        <a:off x="52431" y="65890"/>
        <a:ext cx="6743613" cy="969198"/>
      </dsp:txXfrm>
    </dsp:sp>
    <dsp:sp modelId="{85B0B746-9A3F-45B8-A032-91D26F22DC7E}">
      <dsp:nvSpPr>
        <dsp:cNvPr id="0" name=""/>
        <dsp:cNvSpPr/>
      </dsp:nvSpPr>
      <dsp:spPr>
        <a:xfrm>
          <a:off x="0" y="1087519"/>
          <a:ext cx="6848475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43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100" kern="1200" dirty="0"/>
            <a:t>säker – mäter jag det jag tror mig mäta? (validitet)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100" kern="1200" dirty="0"/>
            <a:t>kontrollerbar (referenser till källor, replikerbar)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100" kern="1200" dirty="0"/>
            <a:t>teoretiskt förankrad.</a:t>
          </a:r>
        </a:p>
      </dsp:txBody>
      <dsp:txXfrm>
        <a:off x="0" y="1087519"/>
        <a:ext cx="6848475" cy="1089854"/>
      </dsp:txXfrm>
    </dsp:sp>
    <dsp:sp modelId="{C20904BA-72E5-40B6-B2B3-95E12BE8EDA5}">
      <dsp:nvSpPr>
        <dsp:cNvPr id="0" name=""/>
        <dsp:cNvSpPr/>
      </dsp:nvSpPr>
      <dsp:spPr>
        <a:xfrm>
          <a:off x="0" y="2177375"/>
          <a:ext cx="6848475" cy="1074060"/>
        </a:xfrm>
        <a:prstGeom prst="roundRect">
          <a:avLst/>
        </a:prstGeom>
        <a:solidFill>
          <a:schemeClr val="accent3">
            <a:hueOff val="-11217085"/>
            <a:satOff val="65772"/>
            <a:lumOff val="-2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kern="1200" dirty="0"/>
            <a:t>Målet med </a:t>
          </a:r>
          <a:r>
            <a:rPr lang="sv-SE" sz="2700" b="1" kern="1200" dirty="0"/>
            <a:t>din text </a:t>
          </a:r>
          <a:r>
            <a:rPr lang="sv-SE" sz="2700" kern="1200" dirty="0"/>
            <a:t>är att den ska bli…</a:t>
          </a:r>
        </a:p>
      </dsp:txBody>
      <dsp:txXfrm>
        <a:off x="52431" y="2229806"/>
        <a:ext cx="6743613" cy="969198"/>
      </dsp:txXfrm>
    </dsp:sp>
    <dsp:sp modelId="{A8CD1E61-1A31-4426-A918-8D2EF640C533}">
      <dsp:nvSpPr>
        <dsp:cNvPr id="0" name=""/>
        <dsp:cNvSpPr/>
      </dsp:nvSpPr>
      <dsp:spPr>
        <a:xfrm>
          <a:off x="0" y="3251434"/>
          <a:ext cx="6848475" cy="13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43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100" kern="1200" dirty="0"/>
            <a:t>läsvärd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100" kern="1200" dirty="0"/>
            <a:t>begriplig	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100" kern="1200" dirty="0"/>
            <a:t>trovärdig (reliabilitet) – går studien att upprepa med samma resultat?</a:t>
          </a:r>
        </a:p>
      </dsp:txBody>
      <dsp:txXfrm>
        <a:off x="0" y="3251434"/>
        <a:ext cx="6848475" cy="1397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BE2F6-CB26-48D4-A596-754A1E303036}">
      <dsp:nvSpPr>
        <dsp:cNvPr id="0" name=""/>
        <dsp:cNvSpPr/>
      </dsp:nvSpPr>
      <dsp:spPr>
        <a:xfrm rot="5400000">
          <a:off x="-300988" y="1385117"/>
          <a:ext cx="1336409" cy="161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A5745-9C58-4808-9FD0-47746AEED797}">
      <dsp:nvSpPr>
        <dsp:cNvPr id="0" name=""/>
        <dsp:cNvSpPr/>
      </dsp:nvSpPr>
      <dsp:spPr>
        <a:xfrm>
          <a:off x="3307" y="527588"/>
          <a:ext cx="1794980" cy="10769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Sök artiklar</a:t>
          </a:r>
        </a:p>
      </dsp:txBody>
      <dsp:txXfrm>
        <a:off x="34851" y="559132"/>
        <a:ext cx="1731892" cy="1013900"/>
      </dsp:txXfrm>
    </dsp:sp>
    <dsp:sp modelId="{9C113F0F-F6BE-440B-96CC-8EC3076343E6}">
      <dsp:nvSpPr>
        <dsp:cNvPr id="0" name=""/>
        <dsp:cNvSpPr/>
      </dsp:nvSpPr>
      <dsp:spPr>
        <a:xfrm rot="5400000">
          <a:off x="-300988" y="2731352"/>
          <a:ext cx="1336409" cy="161548"/>
        </a:xfrm>
        <a:prstGeom prst="rect">
          <a:avLst/>
        </a:prstGeom>
        <a:solidFill>
          <a:schemeClr val="accent3">
            <a:hueOff val="-1602441"/>
            <a:satOff val="9396"/>
            <a:lumOff val="-4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08E97-8313-4B28-9ECB-025BE03C1548}">
      <dsp:nvSpPr>
        <dsp:cNvPr id="0" name=""/>
        <dsp:cNvSpPr/>
      </dsp:nvSpPr>
      <dsp:spPr>
        <a:xfrm>
          <a:off x="3307" y="1873823"/>
          <a:ext cx="1794980" cy="1076988"/>
        </a:xfrm>
        <a:prstGeom prst="roundRect">
          <a:avLst>
            <a:gd name="adj" fmla="val 10000"/>
          </a:avLst>
        </a:prstGeom>
        <a:solidFill>
          <a:schemeClr val="accent3">
            <a:hueOff val="-1402136"/>
            <a:satOff val="8221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Läs och sammanfatta</a:t>
          </a:r>
        </a:p>
      </dsp:txBody>
      <dsp:txXfrm>
        <a:off x="34851" y="1905367"/>
        <a:ext cx="1731892" cy="1013900"/>
      </dsp:txXfrm>
    </dsp:sp>
    <dsp:sp modelId="{832922E5-E221-4B80-BB9D-5BBA1AE6541F}">
      <dsp:nvSpPr>
        <dsp:cNvPr id="0" name=""/>
        <dsp:cNvSpPr/>
      </dsp:nvSpPr>
      <dsp:spPr>
        <a:xfrm>
          <a:off x="372129" y="3404470"/>
          <a:ext cx="2377498" cy="161548"/>
        </a:xfrm>
        <a:prstGeom prst="rect">
          <a:avLst/>
        </a:prstGeom>
        <a:solidFill>
          <a:schemeClr val="accent3">
            <a:hueOff val="-3204882"/>
            <a:satOff val="18792"/>
            <a:lumOff val="-80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451E6-B9AD-4148-9AF0-6F488370B5B4}">
      <dsp:nvSpPr>
        <dsp:cNvPr id="0" name=""/>
        <dsp:cNvSpPr/>
      </dsp:nvSpPr>
      <dsp:spPr>
        <a:xfrm>
          <a:off x="3307" y="3220059"/>
          <a:ext cx="1794980" cy="1076988"/>
        </a:xfrm>
        <a:prstGeom prst="roundRect">
          <a:avLst>
            <a:gd name="adj" fmla="val 10000"/>
          </a:avLst>
        </a:prstGeom>
        <a:solidFill>
          <a:schemeClr val="accent3">
            <a:hueOff val="-2804271"/>
            <a:satOff val="16443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Skriv preliminärt problem och syfte</a:t>
          </a:r>
        </a:p>
      </dsp:txBody>
      <dsp:txXfrm>
        <a:off x="34851" y="3251603"/>
        <a:ext cx="1731892" cy="1013900"/>
      </dsp:txXfrm>
    </dsp:sp>
    <dsp:sp modelId="{6101BFC0-41F1-46DE-A025-AF4927B7A023}">
      <dsp:nvSpPr>
        <dsp:cNvPr id="0" name=""/>
        <dsp:cNvSpPr/>
      </dsp:nvSpPr>
      <dsp:spPr>
        <a:xfrm rot="16200000">
          <a:off x="2086336" y="2731352"/>
          <a:ext cx="1336409" cy="161548"/>
        </a:xfrm>
        <a:prstGeom prst="rect">
          <a:avLst/>
        </a:prstGeom>
        <a:solidFill>
          <a:schemeClr val="accent3">
            <a:hueOff val="-4807322"/>
            <a:satOff val="28188"/>
            <a:lumOff val="-121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25E17-5BD5-47F1-99D9-E049CBD62C82}">
      <dsp:nvSpPr>
        <dsp:cNvPr id="0" name=""/>
        <dsp:cNvSpPr/>
      </dsp:nvSpPr>
      <dsp:spPr>
        <a:xfrm>
          <a:off x="2390631" y="3220059"/>
          <a:ext cx="1794980" cy="1076988"/>
        </a:xfrm>
        <a:prstGeom prst="roundRect">
          <a:avLst>
            <a:gd name="adj" fmla="val 10000"/>
          </a:avLst>
        </a:prstGeom>
        <a:solidFill>
          <a:schemeClr val="accent3">
            <a:hueOff val="-4206407"/>
            <a:satOff val="24664"/>
            <a:lumOff val="-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Välj material</a:t>
          </a:r>
        </a:p>
      </dsp:txBody>
      <dsp:txXfrm>
        <a:off x="2422175" y="3251603"/>
        <a:ext cx="1731892" cy="1013900"/>
      </dsp:txXfrm>
    </dsp:sp>
    <dsp:sp modelId="{75A6C99E-93FA-4EA2-900F-CA99E5A3C85E}">
      <dsp:nvSpPr>
        <dsp:cNvPr id="0" name=""/>
        <dsp:cNvSpPr/>
      </dsp:nvSpPr>
      <dsp:spPr>
        <a:xfrm rot="16200000">
          <a:off x="2086336" y="1385117"/>
          <a:ext cx="1336409" cy="161548"/>
        </a:xfrm>
        <a:prstGeom prst="rect">
          <a:avLst/>
        </a:prstGeom>
        <a:solidFill>
          <a:schemeClr val="accent3">
            <a:hueOff val="-6409763"/>
            <a:satOff val="37584"/>
            <a:lumOff val="-161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2BE-B17A-4EA2-91F1-4C5E35E7858A}">
      <dsp:nvSpPr>
        <dsp:cNvPr id="0" name=""/>
        <dsp:cNvSpPr/>
      </dsp:nvSpPr>
      <dsp:spPr>
        <a:xfrm>
          <a:off x="2390631" y="1873823"/>
          <a:ext cx="1794980" cy="1076988"/>
        </a:xfrm>
        <a:prstGeom prst="roundRect">
          <a:avLst>
            <a:gd name="adj" fmla="val 10000"/>
          </a:avLst>
        </a:prstGeom>
        <a:solidFill>
          <a:schemeClr val="accent3">
            <a:hueOff val="-5608542"/>
            <a:satOff val="32886"/>
            <a:lumOff val="-1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Skriv om materialet</a:t>
          </a:r>
        </a:p>
      </dsp:txBody>
      <dsp:txXfrm>
        <a:off x="2422175" y="1905367"/>
        <a:ext cx="1731892" cy="1013900"/>
      </dsp:txXfrm>
    </dsp:sp>
    <dsp:sp modelId="{63ED543B-38AF-416D-9E95-7064062DEB36}">
      <dsp:nvSpPr>
        <dsp:cNvPr id="0" name=""/>
        <dsp:cNvSpPr/>
      </dsp:nvSpPr>
      <dsp:spPr>
        <a:xfrm>
          <a:off x="2759453" y="711999"/>
          <a:ext cx="2377498" cy="161548"/>
        </a:xfrm>
        <a:prstGeom prst="rect">
          <a:avLst/>
        </a:prstGeom>
        <a:solidFill>
          <a:schemeClr val="accent3">
            <a:hueOff val="-8012204"/>
            <a:satOff val="46980"/>
            <a:lumOff val="-201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6EE68-1AF2-4754-8E13-7D6D24DA4E7A}">
      <dsp:nvSpPr>
        <dsp:cNvPr id="0" name=""/>
        <dsp:cNvSpPr/>
      </dsp:nvSpPr>
      <dsp:spPr>
        <a:xfrm>
          <a:off x="2390631" y="527588"/>
          <a:ext cx="1794980" cy="1076988"/>
        </a:xfrm>
        <a:prstGeom prst="roundRect">
          <a:avLst>
            <a:gd name="adj" fmla="val 10000"/>
          </a:avLst>
        </a:prstGeom>
        <a:solidFill>
          <a:schemeClr val="accent3">
            <a:hueOff val="-7010678"/>
            <a:satOff val="41107"/>
            <a:lumOff val="-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Skriv preliminär inledning</a:t>
          </a:r>
        </a:p>
      </dsp:txBody>
      <dsp:txXfrm>
        <a:off x="2422175" y="559132"/>
        <a:ext cx="1731892" cy="1013900"/>
      </dsp:txXfrm>
    </dsp:sp>
    <dsp:sp modelId="{99F38D22-DAA6-4F9F-9756-49875E84AF72}">
      <dsp:nvSpPr>
        <dsp:cNvPr id="0" name=""/>
        <dsp:cNvSpPr/>
      </dsp:nvSpPr>
      <dsp:spPr>
        <a:xfrm rot="5400000">
          <a:off x="4473660" y="1385117"/>
          <a:ext cx="1336409" cy="161548"/>
        </a:xfrm>
        <a:prstGeom prst="rect">
          <a:avLst/>
        </a:prstGeom>
        <a:solidFill>
          <a:schemeClr val="accent3">
            <a:hueOff val="-9614645"/>
            <a:satOff val="56376"/>
            <a:lumOff val="-242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ACD65-F85F-4425-ADDC-DAFDE58FC270}">
      <dsp:nvSpPr>
        <dsp:cNvPr id="0" name=""/>
        <dsp:cNvSpPr/>
      </dsp:nvSpPr>
      <dsp:spPr>
        <a:xfrm>
          <a:off x="4777955" y="527588"/>
          <a:ext cx="1794980" cy="1076988"/>
        </a:xfrm>
        <a:prstGeom prst="roundRect">
          <a:avLst>
            <a:gd name="adj" fmla="val 10000"/>
          </a:avLst>
        </a:prstGeom>
        <a:solidFill>
          <a:schemeClr val="accent3">
            <a:hueOff val="-8412814"/>
            <a:satOff val="49329"/>
            <a:lumOff val="-2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Välj metod</a:t>
          </a:r>
        </a:p>
      </dsp:txBody>
      <dsp:txXfrm>
        <a:off x="4809499" y="559132"/>
        <a:ext cx="1731892" cy="1013900"/>
      </dsp:txXfrm>
    </dsp:sp>
    <dsp:sp modelId="{C61814E7-A60C-4D65-A444-A8D03F1BF566}">
      <dsp:nvSpPr>
        <dsp:cNvPr id="0" name=""/>
        <dsp:cNvSpPr/>
      </dsp:nvSpPr>
      <dsp:spPr>
        <a:xfrm rot="5400000">
          <a:off x="4473660" y="2731352"/>
          <a:ext cx="1336409" cy="161548"/>
        </a:xfrm>
        <a:prstGeom prst="rect">
          <a:avLst/>
        </a:prstGeom>
        <a:solidFill>
          <a:schemeClr val="accent3">
            <a:hueOff val="-11217085"/>
            <a:satOff val="65772"/>
            <a:lumOff val="-2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F9BE0-2A4C-4698-9409-171E74A1D059}">
      <dsp:nvSpPr>
        <dsp:cNvPr id="0" name=""/>
        <dsp:cNvSpPr/>
      </dsp:nvSpPr>
      <dsp:spPr>
        <a:xfrm>
          <a:off x="4777955" y="1873823"/>
          <a:ext cx="1794980" cy="1076988"/>
        </a:xfrm>
        <a:prstGeom prst="roundRect">
          <a:avLst>
            <a:gd name="adj" fmla="val 10000"/>
          </a:avLst>
        </a:prstGeom>
        <a:solidFill>
          <a:schemeClr val="accent3">
            <a:hueOff val="-9814949"/>
            <a:satOff val="57550"/>
            <a:lumOff val="-2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Skriv om metoden</a:t>
          </a:r>
        </a:p>
      </dsp:txBody>
      <dsp:txXfrm>
        <a:off x="4809499" y="1905367"/>
        <a:ext cx="1731892" cy="1013900"/>
      </dsp:txXfrm>
    </dsp:sp>
    <dsp:sp modelId="{174E59C2-757B-460B-8406-1880B66C5901}">
      <dsp:nvSpPr>
        <dsp:cNvPr id="0" name=""/>
        <dsp:cNvSpPr/>
      </dsp:nvSpPr>
      <dsp:spPr>
        <a:xfrm>
          <a:off x="4777955" y="3220059"/>
          <a:ext cx="1794980" cy="1076988"/>
        </a:xfrm>
        <a:prstGeom prst="roundRect">
          <a:avLst>
            <a:gd name="adj" fmla="val 10000"/>
          </a:avLst>
        </a:prstGeom>
        <a:solidFill>
          <a:schemeClr val="accent3">
            <a:hueOff val="-11217085"/>
            <a:satOff val="65772"/>
            <a:lumOff val="-2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och så vidare …</a:t>
          </a:r>
        </a:p>
      </dsp:txBody>
      <dsp:txXfrm>
        <a:off x="4809499" y="3251603"/>
        <a:ext cx="1731892" cy="101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6167-5F84-4D43-9021-2A5F75168D0E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A5D44-D4AF-477F-885B-E108AD5729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9347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896FA-6AF3-4BFD-B512-036BB6B3124A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67872-1AE2-4F15-B81E-7A43AC5E32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34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KARIN</a:t>
            </a:r>
          </a:p>
          <a:p>
            <a:endParaRPr lang="sv-SE" dirty="0"/>
          </a:p>
          <a:p>
            <a:r>
              <a:rPr lang="sv-SE" dirty="0"/>
              <a:t>Här ser ni vår webbplats där studenten kan gå in och boka individuella handledningar med oss. De är fyrtiofem minuter,</a:t>
            </a:r>
            <a:r>
              <a:rPr lang="sv-SE" baseline="0" dirty="0"/>
              <a:t> och det går också att boka utökad handledning om man är i läs- och skrivsvårigheter, och handledning om man skriver på engelska.</a:t>
            </a:r>
          </a:p>
          <a:p>
            <a:endParaRPr lang="sv-SE" baseline="0" dirty="0"/>
          </a:p>
          <a:p>
            <a:r>
              <a:rPr lang="sv-SE" baseline="0" dirty="0"/>
              <a:t>Här finns mycket skriftligt material om skrivande och korta filmer om exempelvis referatteknik.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520D-D1A2-4E56-923F-B30F4FCECFC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64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EE370-C935-4519-8940-6F19E9A2A472}" type="slidenum">
              <a:rPr lang="sv-SE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Översiktsplaneringen ligger sedan till grund för den planering du behöver göra inför varje veckas studier, den så kallade veckoplaneringen.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873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571625"/>
            <a:ext cx="7258050" cy="5286375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fld id="{F4995625-4A97-49DA-8F29-AB7E0BF8085D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9515A55-A32F-4F9B-9068-B5999B0988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0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3115-E216-4C45-9C6D-2EF7DABC5B90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94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739E-4C4D-406D-B404-8CBE75D8B613}" type="datetime1">
              <a:rPr lang="sv-SE" smtClean="0"/>
              <a:t>2021-10-07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80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C67-C663-4EBB-81FE-B28DD2DABCFB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40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A001-B360-4ED5-89EF-6A81AC743AFB}" type="datetime1">
              <a:rPr lang="sv-SE" smtClean="0"/>
              <a:t>2021-10-07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148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68CB-0534-4C59-A1BB-9A655E5A7CA0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251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453-7B3A-4DA9-B4B3-878E7FF9B7D3}" type="datetime1">
              <a:rPr lang="sv-SE" smtClean="0"/>
              <a:t>2021-10-07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33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1588" y="317500"/>
            <a:ext cx="6881812" cy="65405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fld id="{6AB276CD-C157-4D75-B452-65D9917FA130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/>
              <a:t>www.su.se/sprakverkstaden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28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9E1E-39CC-4585-8DE5-B5403B3869A1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976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508-A2F3-4CAA-BBC4-91813762AD28}" type="datetime1">
              <a:rPr lang="sv-SE" smtClean="0"/>
              <a:t>2021-10-07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734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5A8D-00D8-4D67-9EE5-8B060A1EBA8D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55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1FEB-660C-46FF-A45D-5AA5BD9B9C0D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5A55-A32F-4F9B-9068-B5999B0988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219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575E-8F5D-4CF5-9C6B-B0DFE59FA458}" type="datetime1">
              <a:rPr lang="sv-SE" smtClean="0"/>
              <a:t>2021-10-07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171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1ADE-4547-4318-AD0B-06B3C4012ABF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410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3FA0-A970-4C4F-91C8-8F70139B1ADF}" type="datetime1">
              <a:rPr lang="sv-SE" smtClean="0"/>
              <a:t>2021-10-07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66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2D31-9F9A-4D59-9688-2267D9AC67DC}" type="datetime1">
              <a:rPr lang="sv-SE" smtClean="0"/>
              <a:t>2021-10-07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5A55-A32F-4F9B-9068-B5999B0988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69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65F-1CBA-4E3E-B132-8BC0DEB0755C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5A55-A32F-4F9B-9068-B5999B0988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34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5CF-853E-4736-B601-0B1489718C37}" type="datetime1">
              <a:rPr lang="sv-SE" smtClean="0"/>
              <a:t>2021-10-07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5A55-A32F-4F9B-9068-B5999B0988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41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3F5B-230A-44C7-968B-C6E13498BE43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5A55-A32F-4F9B-9068-B5999B0988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59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C3A-EB2B-4CBE-A6C1-6BAD5368CE17}" type="datetime1">
              <a:rPr lang="sv-SE" smtClean="0"/>
              <a:t>2021-10-07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5A55-A32F-4F9B-9068-B5999B0988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62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0575" y="1943100"/>
            <a:ext cx="6848475" cy="79533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90575" y="2806700"/>
            <a:ext cx="3348038" cy="32146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013" y="2806700"/>
            <a:ext cx="3348037" cy="32146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AE81675-29C8-48AC-8AC1-ED04F5AEA85C}" type="datetime1">
              <a:rPr lang="sv-SE" smtClean="0"/>
              <a:t>2021-10-07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sv-SE"/>
              <a:t>su.se/sprakverkstaden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1FEE3C4-376E-4656-934B-F8A5401991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34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2750"/>
            <a:ext cx="5595938" cy="517525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fld id="{8C53F109-5036-4D49-A7EA-5B6D2CA295BC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/>
              <a:t>www.su.se/sprakverkstaden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87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0C46A42-D478-4056-B9A9-AABF3F88EC43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www.su.se/sprakverkstaden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9515A55-A32F-4F9B-9068-B5999B0988B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2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6" r:id="rId8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1FE4A36-F11D-4F42-85BD-DA801D766C97}" type="datetime1">
              <a:rPr lang="sv-SE" smtClean="0"/>
              <a:t>2021-10-07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www.su.se/sprakverkstaden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41BCFFB-6C13-46F5-BD24-3DD23AC1A523}" type="datetime1">
              <a:rPr lang="sv-SE" smtClean="0"/>
              <a:t>2021-10-07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www.su.se/sprakverkstaden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1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63671&amp;picture=survivalsurviverescue-hel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8274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rint_(running)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48527" y="1840089"/>
            <a:ext cx="7213340" cy="1824884"/>
          </a:xfrm>
        </p:spPr>
        <p:txBody>
          <a:bodyPr>
            <a:normAutofit fontScale="90000"/>
          </a:bodyPr>
          <a:lstStyle/>
          <a:p>
            <a:r>
              <a:rPr lang="sv-SE" dirty="0"/>
              <a:t>Så skriver du en bra uppsats</a:t>
            </a:r>
            <a:br>
              <a:rPr lang="sv-SE" dirty="0"/>
            </a:br>
            <a:br>
              <a:rPr lang="sv-SE" dirty="0"/>
            </a:br>
            <a:endParaRPr lang="sv-SE" sz="31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48527" y="4277033"/>
            <a:ext cx="6631200" cy="1740310"/>
          </a:xfrm>
        </p:spPr>
        <p:txBody>
          <a:bodyPr>
            <a:normAutofit/>
          </a:bodyPr>
          <a:lstStyle/>
          <a:p>
            <a:r>
              <a:rPr lang="sv-SE" dirty="0"/>
              <a:t>Kristina Schött</a:t>
            </a:r>
          </a:p>
          <a:p>
            <a:r>
              <a:rPr lang="sv-SE" b="1" dirty="0"/>
              <a:t>Studie- och språkverkstaden</a:t>
            </a:r>
          </a:p>
          <a:p>
            <a:r>
              <a:rPr lang="sv-SE" b="1" dirty="0">
                <a:solidFill>
                  <a:schemeClr val="accent4"/>
                </a:solidFill>
              </a:rPr>
              <a:t>su.se/</a:t>
            </a:r>
            <a:r>
              <a:rPr lang="sv-SE" b="1" dirty="0" err="1">
                <a:solidFill>
                  <a:schemeClr val="accent4"/>
                </a:solidFill>
              </a:rPr>
              <a:t>sprakverkstaden</a:t>
            </a:r>
            <a:endParaRPr lang="sv-SE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64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0575" y="548680"/>
            <a:ext cx="6848475" cy="648072"/>
          </a:xfrm>
        </p:spPr>
        <p:txBody>
          <a:bodyPr/>
          <a:lstStyle/>
          <a:p>
            <a:r>
              <a:rPr lang="sv-SE" dirty="0"/>
              <a:t>Bryt ner uppsatsen i mindre bitar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790575" y="1196752"/>
          <a:ext cx="6576244" cy="482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2E5A6-4E84-4F9B-9F3F-EA8FE3701438}" type="datetime1">
              <a:rPr lang="sv-SE" smtClean="0"/>
              <a:t>2021-10-07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su.se/</a:t>
            </a:r>
            <a:r>
              <a:rPr lang="sv-SE" dirty="0" err="1"/>
              <a:t>sprakverkstaden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782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2664765" y="2149313"/>
            <a:ext cx="2945512" cy="3378598"/>
            <a:chOff x="2664765" y="2149313"/>
            <a:chExt cx="2945512" cy="3378598"/>
          </a:xfrm>
        </p:grpSpPr>
        <p:sp>
          <p:nvSpPr>
            <p:cNvPr id="9" name="Frihandsfigur 8"/>
            <p:cNvSpPr/>
            <p:nvPr/>
          </p:nvSpPr>
          <p:spPr>
            <a:xfrm>
              <a:off x="3456641" y="2149313"/>
              <a:ext cx="1305381" cy="833281"/>
            </a:xfrm>
            <a:custGeom>
              <a:avLst/>
              <a:gdLst>
                <a:gd name="connsiteX0" fmla="*/ 0 w 1305381"/>
                <a:gd name="connsiteY0" fmla="*/ 138883 h 833281"/>
                <a:gd name="connsiteX1" fmla="*/ 138883 w 1305381"/>
                <a:gd name="connsiteY1" fmla="*/ 0 h 833281"/>
                <a:gd name="connsiteX2" fmla="*/ 1166498 w 1305381"/>
                <a:gd name="connsiteY2" fmla="*/ 0 h 833281"/>
                <a:gd name="connsiteX3" fmla="*/ 1305381 w 1305381"/>
                <a:gd name="connsiteY3" fmla="*/ 138883 h 833281"/>
                <a:gd name="connsiteX4" fmla="*/ 1305381 w 1305381"/>
                <a:gd name="connsiteY4" fmla="*/ 694398 h 833281"/>
                <a:gd name="connsiteX5" fmla="*/ 1166498 w 1305381"/>
                <a:gd name="connsiteY5" fmla="*/ 833281 h 833281"/>
                <a:gd name="connsiteX6" fmla="*/ 138883 w 1305381"/>
                <a:gd name="connsiteY6" fmla="*/ 833281 h 833281"/>
                <a:gd name="connsiteX7" fmla="*/ 0 w 1305381"/>
                <a:gd name="connsiteY7" fmla="*/ 694398 h 833281"/>
                <a:gd name="connsiteX8" fmla="*/ 0 w 1305381"/>
                <a:gd name="connsiteY8" fmla="*/ 138883 h 83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5381" h="833281">
                  <a:moveTo>
                    <a:pt x="0" y="138883"/>
                  </a:moveTo>
                  <a:cubicBezTo>
                    <a:pt x="0" y="62180"/>
                    <a:pt x="62180" y="0"/>
                    <a:pt x="138883" y="0"/>
                  </a:cubicBezTo>
                  <a:lnTo>
                    <a:pt x="1166498" y="0"/>
                  </a:lnTo>
                  <a:cubicBezTo>
                    <a:pt x="1243201" y="0"/>
                    <a:pt x="1305381" y="62180"/>
                    <a:pt x="1305381" y="138883"/>
                  </a:cubicBezTo>
                  <a:lnTo>
                    <a:pt x="1305381" y="694398"/>
                  </a:lnTo>
                  <a:cubicBezTo>
                    <a:pt x="1305381" y="771101"/>
                    <a:pt x="1243201" y="833281"/>
                    <a:pt x="1166498" y="833281"/>
                  </a:cubicBezTo>
                  <a:lnTo>
                    <a:pt x="138883" y="833281"/>
                  </a:lnTo>
                  <a:cubicBezTo>
                    <a:pt x="62180" y="833281"/>
                    <a:pt x="0" y="771101"/>
                    <a:pt x="0" y="694398"/>
                  </a:cubicBezTo>
                  <a:lnTo>
                    <a:pt x="0" y="1388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04271"/>
                <a:satOff val="16443"/>
                <a:lumOff val="-7059"/>
                <a:alphaOff val="0"/>
              </a:schemeClr>
            </a:fillRef>
            <a:effectRef idx="0">
              <a:schemeClr val="accent3">
                <a:hueOff val="-2804271"/>
                <a:satOff val="16443"/>
                <a:lumOff val="-7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37" tIns="71157" rIns="101637" bIns="71157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tx1"/>
                  </a:solidFill>
                </a:rPr>
                <a:t>Syfte och fråge-ställning </a:t>
              </a:r>
            </a:p>
          </p:txBody>
        </p:sp>
        <p:sp>
          <p:nvSpPr>
            <p:cNvPr id="10" name="Frihandsfigur 9"/>
            <p:cNvSpPr/>
            <p:nvPr/>
          </p:nvSpPr>
          <p:spPr>
            <a:xfrm>
              <a:off x="3469195" y="2982594"/>
              <a:ext cx="1270828" cy="833281"/>
            </a:xfrm>
            <a:custGeom>
              <a:avLst/>
              <a:gdLst>
                <a:gd name="connsiteX0" fmla="*/ 0 w 1270828"/>
                <a:gd name="connsiteY0" fmla="*/ 138883 h 833281"/>
                <a:gd name="connsiteX1" fmla="*/ 138883 w 1270828"/>
                <a:gd name="connsiteY1" fmla="*/ 0 h 833281"/>
                <a:gd name="connsiteX2" fmla="*/ 1131945 w 1270828"/>
                <a:gd name="connsiteY2" fmla="*/ 0 h 833281"/>
                <a:gd name="connsiteX3" fmla="*/ 1270828 w 1270828"/>
                <a:gd name="connsiteY3" fmla="*/ 138883 h 833281"/>
                <a:gd name="connsiteX4" fmla="*/ 1270828 w 1270828"/>
                <a:gd name="connsiteY4" fmla="*/ 694398 h 833281"/>
                <a:gd name="connsiteX5" fmla="*/ 1131945 w 1270828"/>
                <a:gd name="connsiteY5" fmla="*/ 833281 h 833281"/>
                <a:gd name="connsiteX6" fmla="*/ 138883 w 1270828"/>
                <a:gd name="connsiteY6" fmla="*/ 833281 h 833281"/>
                <a:gd name="connsiteX7" fmla="*/ 0 w 1270828"/>
                <a:gd name="connsiteY7" fmla="*/ 694398 h 833281"/>
                <a:gd name="connsiteX8" fmla="*/ 0 w 1270828"/>
                <a:gd name="connsiteY8" fmla="*/ 138883 h 83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828" h="833281">
                  <a:moveTo>
                    <a:pt x="0" y="138883"/>
                  </a:moveTo>
                  <a:cubicBezTo>
                    <a:pt x="0" y="62180"/>
                    <a:pt x="62180" y="0"/>
                    <a:pt x="138883" y="0"/>
                  </a:cubicBezTo>
                  <a:lnTo>
                    <a:pt x="1131945" y="0"/>
                  </a:lnTo>
                  <a:cubicBezTo>
                    <a:pt x="1208648" y="0"/>
                    <a:pt x="1270828" y="62180"/>
                    <a:pt x="1270828" y="138883"/>
                  </a:cubicBezTo>
                  <a:lnTo>
                    <a:pt x="1270828" y="694398"/>
                  </a:lnTo>
                  <a:cubicBezTo>
                    <a:pt x="1270828" y="771101"/>
                    <a:pt x="1208648" y="833281"/>
                    <a:pt x="1131945" y="833281"/>
                  </a:cubicBezTo>
                  <a:lnTo>
                    <a:pt x="138883" y="833281"/>
                  </a:lnTo>
                  <a:cubicBezTo>
                    <a:pt x="62180" y="833281"/>
                    <a:pt x="0" y="771101"/>
                    <a:pt x="0" y="694398"/>
                  </a:cubicBezTo>
                  <a:lnTo>
                    <a:pt x="0" y="1388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608542"/>
                <a:satOff val="32886"/>
                <a:lumOff val="-14118"/>
                <a:alphaOff val="0"/>
              </a:schemeClr>
            </a:fillRef>
            <a:effectRef idx="0">
              <a:schemeClr val="accent3">
                <a:hueOff val="-5608542"/>
                <a:satOff val="32886"/>
                <a:lumOff val="-1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37" tIns="71157" rIns="101637" bIns="71157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tx1"/>
                  </a:solidFill>
                </a:rPr>
                <a:t>Metod</a:t>
              </a:r>
            </a:p>
          </p:txBody>
        </p:sp>
        <p:sp>
          <p:nvSpPr>
            <p:cNvPr id="11" name="Frihandsfigur 10"/>
            <p:cNvSpPr/>
            <p:nvPr/>
          </p:nvSpPr>
          <p:spPr>
            <a:xfrm>
              <a:off x="3459872" y="3819684"/>
              <a:ext cx="1289474" cy="833281"/>
            </a:xfrm>
            <a:custGeom>
              <a:avLst/>
              <a:gdLst>
                <a:gd name="connsiteX0" fmla="*/ 0 w 1289474"/>
                <a:gd name="connsiteY0" fmla="*/ 138883 h 833281"/>
                <a:gd name="connsiteX1" fmla="*/ 138883 w 1289474"/>
                <a:gd name="connsiteY1" fmla="*/ 0 h 833281"/>
                <a:gd name="connsiteX2" fmla="*/ 1150591 w 1289474"/>
                <a:gd name="connsiteY2" fmla="*/ 0 h 833281"/>
                <a:gd name="connsiteX3" fmla="*/ 1289474 w 1289474"/>
                <a:gd name="connsiteY3" fmla="*/ 138883 h 833281"/>
                <a:gd name="connsiteX4" fmla="*/ 1289474 w 1289474"/>
                <a:gd name="connsiteY4" fmla="*/ 694398 h 833281"/>
                <a:gd name="connsiteX5" fmla="*/ 1150591 w 1289474"/>
                <a:gd name="connsiteY5" fmla="*/ 833281 h 833281"/>
                <a:gd name="connsiteX6" fmla="*/ 138883 w 1289474"/>
                <a:gd name="connsiteY6" fmla="*/ 833281 h 833281"/>
                <a:gd name="connsiteX7" fmla="*/ 0 w 1289474"/>
                <a:gd name="connsiteY7" fmla="*/ 694398 h 833281"/>
                <a:gd name="connsiteX8" fmla="*/ 0 w 1289474"/>
                <a:gd name="connsiteY8" fmla="*/ 138883 h 83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474" h="833281">
                  <a:moveTo>
                    <a:pt x="0" y="138883"/>
                  </a:moveTo>
                  <a:cubicBezTo>
                    <a:pt x="0" y="62180"/>
                    <a:pt x="62180" y="0"/>
                    <a:pt x="138883" y="0"/>
                  </a:cubicBezTo>
                  <a:lnTo>
                    <a:pt x="1150591" y="0"/>
                  </a:lnTo>
                  <a:cubicBezTo>
                    <a:pt x="1227294" y="0"/>
                    <a:pt x="1289474" y="62180"/>
                    <a:pt x="1289474" y="138883"/>
                  </a:cubicBezTo>
                  <a:lnTo>
                    <a:pt x="1289474" y="694398"/>
                  </a:lnTo>
                  <a:cubicBezTo>
                    <a:pt x="1289474" y="771101"/>
                    <a:pt x="1227294" y="833281"/>
                    <a:pt x="1150591" y="833281"/>
                  </a:cubicBezTo>
                  <a:lnTo>
                    <a:pt x="138883" y="833281"/>
                  </a:lnTo>
                  <a:cubicBezTo>
                    <a:pt x="62180" y="833281"/>
                    <a:pt x="0" y="771101"/>
                    <a:pt x="0" y="694398"/>
                  </a:cubicBezTo>
                  <a:lnTo>
                    <a:pt x="0" y="1388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8412814"/>
                <a:satOff val="49329"/>
                <a:lumOff val="-21176"/>
                <a:alphaOff val="0"/>
              </a:schemeClr>
            </a:fillRef>
            <a:effectRef idx="0">
              <a:schemeClr val="accent3">
                <a:hueOff val="-8412814"/>
                <a:satOff val="49329"/>
                <a:lumOff val="-2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37" tIns="71157" rIns="101637" bIns="71157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tx1"/>
                  </a:solidFill>
                </a:rPr>
                <a:t>Resultat</a:t>
              </a:r>
            </a:p>
          </p:txBody>
        </p:sp>
        <p:sp>
          <p:nvSpPr>
            <p:cNvPr id="12" name="Frihandsfigur 11"/>
            <p:cNvSpPr/>
            <p:nvPr/>
          </p:nvSpPr>
          <p:spPr>
            <a:xfrm>
              <a:off x="2664765" y="4694630"/>
              <a:ext cx="2945512" cy="833281"/>
            </a:xfrm>
            <a:custGeom>
              <a:avLst/>
              <a:gdLst>
                <a:gd name="connsiteX0" fmla="*/ 0 w 2945512"/>
                <a:gd name="connsiteY0" fmla="*/ 138883 h 833281"/>
                <a:gd name="connsiteX1" fmla="*/ 138883 w 2945512"/>
                <a:gd name="connsiteY1" fmla="*/ 0 h 833281"/>
                <a:gd name="connsiteX2" fmla="*/ 2806629 w 2945512"/>
                <a:gd name="connsiteY2" fmla="*/ 0 h 833281"/>
                <a:gd name="connsiteX3" fmla="*/ 2945512 w 2945512"/>
                <a:gd name="connsiteY3" fmla="*/ 138883 h 833281"/>
                <a:gd name="connsiteX4" fmla="*/ 2945512 w 2945512"/>
                <a:gd name="connsiteY4" fmla="*/ 694398 h 833281"/>
                <a:gd name="connsiteX5" fmla="*/ 2806629 w 2945512"/>
                <a:gd name="connsiteY5" fmla="*/ 833281 h 833281"/>
                <a:gd name="connsiteX6" fmla="*/ 138883 w 2945512"/>
                <a:gd name="connsiteY6" fmla="*/ 833281 h 833281"/>
                <a:gd name="connsiteX7" fmla="*/ 0 w 2945512"/>
                <a:gd name="connsiteY7" fmla="*/ 694398 h 833281"/>
                <a:gd name="connsiteX8" fmla="*/ 0 w 2945512"/>
                <a:gd name="connsiteY8" fmla="*/ 138883 h 83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5512" h="833281">
                  <a:moveTo>
                    <a:pt x="0" y="138883"/>
                  </a:moveTo>
                  <a:cubicBezTo>
                    <a:pt x="0" y="62180"/>
                    <a:pt x="62180" y="0"/>
                    <a:pt x="138883" y="0"/>
                  </a:cubicBezTo>
                  <a:lnTo>
                    <a:pt x="2806629" y="0"/>
                  </a:lnTo>
                  <a:cubicBezTo>
                    <a:pt x="2883332" y="0"/>
                    <a:pt x="2945512" y="62180"/>
                    <a:pt x="2945512" y="138883"/>
                  </a:cubicBezTo>
                  <a:lnTo>
                    <a:pt x="2945512" y="694398"/>
                  </a:lnTo>
                  <a:cubicBezTo>
                    <a:pt x="2945512" y="771101"/>
                    <a:pt x="2883332" y="833281"/>
                    <a:pt x="2806629" y="833281"/>
                  </a:cubicBezTo>
                  <a:lnTo>
                    <a:pt x="138883" y="833281"/>
                  </a:lnTo>
                  <a:cubicBezTo>
                    <a:pt x="62180" y="833281"/>
                    <a:pt x="0" y="771101"/>
                    <a:pt x="0" y="694398"/>
                  </a:cubicBezTo>
                  <a:lnTo>
                    <a:pt x="0" y="1388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1217085"/>
                <a:satOff val="65772"/>
                <a:lumOff val="-28235"/>
                <a:alphaOff val="0"/>
              </a:schemeClr>
            </a:fillRef>
            <a:effectRef idx="0">
              <a:schemeClr val="accent3">
                <a:hueOff val="-11217085"/>
                <a:satOff val="65772"/>
                <a:lumOff val="-28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37" tIns="71157" rIns="101637" bIns="71157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tx1"/>
                  </a:solidFill>
                </a:rPr>
                <a:t>Diskussion</a:t>
              </a:r>
            </a:p>
          </p:txBody>
        </p:sp>
      </p:grp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60CB3-F4A8-484D-A655-8668CE9882DE}" type="datetime1">
              <a:rPr lang="sv-SE" smtClean="0">
                <a:solidFill>
                  <a:srgbClr val="808080"/>
                </a:solidFill>
              </a:rPr>
              <a:t>2021-10-07</a:t>
            </a:fld>
            <a:endParaRPr lang="sv-SE" dirty="0">
              <a:solidFill>
                <a:srgbClr val="80808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04400" y="6152400"/>
            <a:ext cx="2895600" cy="469900"/>
          </a:xfrm>
        </p:spPr>
        <p:txBody>
          <a:bodyPr/>
          <a:lstStyle/>
          <a:p>
            <a:r>
              <a:rPr lang="sv-SE" sz="1200" dirty="0">
                <a:solidFill>
                  <a:srgbClr val="000000"/>
                </a:solidFill>
              </a:rPr>
              <a:t>su.se/</a:t>
            </a:r>
            <a:r>
              <a:rPr lang="sv-SE" sz="1200" dirty="0" err="1">
                <a:solidFill>
                  <a:srgbClr val="000000"/>
                </a:solidFill>
              </a:rPr>
              <a:t>sprakverkstaden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3" name="Flödesschema: Manuell åtgärd 2"/>
          <p:cNvSpPr/>
          <p:nvPr/>
        </p:nvSpPr>
        <p:spPr>
          <a:xfrm>
            <a:off x="2936499" y="685809"/>
            <a:ext cx="2336220" cy="1421839"/>
          </a:xfrm>
          <a:prstGeom prst="flowChartManualOperati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>
                <a:solidFill>
                  <a:schemeClr val="tx1"/>
                </a:solidFill>
              </a:rPr>
              <a:t>Inledning 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8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5232" y="1112715"/>
            <a:ext cx="6267992" cy="795600"/>
          </a:xfrm>
        </p:spPr>
        <p:txBody>
          <a:bodyPr/>
          <a:lstStyle/>
          <a:p>
            <a:r>
              <a:rPr lang="sv-SE" dirty="0"/>
              <a:t>Disposition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1FEB-660C-46FF-A45D-5AA5BD9B9C0D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ECD8A45F-ED53-4940-A89B-5605CD1C7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87" t="28579" r="43792" b="31733"/>
          <a:stretch/>
        </p:blipFill>
        <p:spPr>
          <a:xfrm>
            <a:off x="1105232" y="2106592"/>
            <a:ext cx="6001624" cy="32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1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0576" y="1225131"/>
            <a:ext cx="6848475" cy="792088"/>
          </a:xfrm>
        </p:spPr>
        <p:txBody>
          <a:bodyPr/>
          <a:lstStyle/>
          <a:p>
            <a:r>
              <a:rPr lang="sv-SE" dirty="0"/>
              <a:t>Konkreta tips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90575" y="2372810"/>
            <a:ext cx="6848476" cy="36485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v-SE" dirty="0"/>
              <a:t>Notera källor som du hittar (även om du inte tror att du ska använda dem!)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/>
              <a:t>Använd </a:t>
            </a:r>
            <a:r>
              <a:rPr lang="sv-SE" dirty="0" err="1"/>
              <a:t>ev</a:t>
            </a:r>
            <a:r>
              <a:rPr lang="sv-SE" dirty="0"/>
              <a:t> </a:t>
            </a:r>
            <a:r>
              <a:rPr lang="sv-SE" dirty="0" err="1"/>
              <a:t>Mendeley</a:t>
            </a:r>
            <a:endParaRPr lang="sv-SE" dirty="0"/>
          </a:p>
          <a:p>
            <a:pPr>
              <a:buFont typeface="Wingdings" panose="05000000000000000000" pitchFamily="2" charset="2"/>
              <a:buChar char="q"/>
            </a:pPr>
            <a:r>
              <a:rPr lang="sv-SE" dirty="0"/>
              <a:t>Börja skriva med en gång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/>
              <a:t>Skriv där du kan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/>
              <a:t>Se över strukturen och den röda tråden kontinuerligt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/>
              <a:t>Innehåll före språk!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3836B8-E930-4EF4-BF18-1F5A84C949C5}" type="datetime1">
              <a:rPr lang="sv-SE" smtClean="0"/>
              <a:t>2021-10-07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su.se/sprakverkstaden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4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77AFF4-FBFE-472E-8AA8-A7CDEB9A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020075"/>
            <a:ext cx="6850800" cy="795600"/>
          </a:xfrm>
        </p:spPr>
        <p:txBody>
          <a:bodyPr/>
          <a:lstStyle/>
          <a:p>
            <a:r>
              <a:rPr lang="sv-SE" dirty="0"/>
              <a:t>Stöd och verktyg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44B7231-E7B3-4810-8C23-5F8287DB4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000" y="1964737"/>
            <a:ext cx="4037175" cy="4037175"/>
          </a:xfrm>
        </p:spPr>
      </p:pic>
    </p:spTree>
    <p:extLst>
      <p:ext uri="{BB962C8B-B14F-4D97-AF65-F5344CB8AC3E}">
        <p14:creationId xmlns:p14="http://schemas.microsoft.com/office/powerpoint/2010/main" val="9453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32DDB0-7F0F-4775-BE86-0B936103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143900"/>
            <a:ext cx="6850800" cy="795600"/>
          </a:xfrm>
        </p:spPr>
        <p:txBody>
          <a:bodyPr/>
          <a:lstStyle/>
          <a:p>
            <a:r>
              <a:rPr lang="sv-SE" dirty="0"/>
              <a:t>Stöd och verktyg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762DB9-D564-4AA1-AD92-99D7C08C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939500"/>
            <a:ext cx="6850800" cy="4083300"/>
          </a:xfrm>
        </p:spPr>
        <p:txBody>
          <a:bodyPr/>
          <a:lstStyle/>
          <a:p>
            <a:r>
              <a:rPr lang="sv-SE" dirty="0"/>
              <a:t>Studie- och språkverkstaden / </a:t>
            </a:r>
            <a:r>
              <a:rPr lang="sv-SE" dirty="0" err="1"/>
              <a:t>Academic</a:t>
            </a:r>
            <a:r>
              <a:rPr lang="sv-SE" dirty="0"/>
              <a:t> Writing Service</a:t>
            </a:r>
            <a:br>
              <a:rPr lang="sv-SE" dirty="0"/>
            </a:br>
            <a:r>
              <a:rPr lang="sv-SE" dirty="0"/>
              <a:t>- handledning</a:t>
            </a:r>
            <a:br>
              <a:rPr lang="sv-SE" dirty="0"/>
            </a:br>
            <a:r>
              <a:rPr lang="sv-SE" dirty="0"/>
              <a:t>- guide i akademiskt skrivande</a:t>
            </a:r>
          </a:p>
          <a:p>
            <a:r>
              <a:rPr lang="sv-SE" dirty="0"/>
              <a:t>Studentportalen</a:t>
            </a:r>
            <a:br>
              <a:rPr lang="sv-SE" dirty="0"/>
            </a:br>
            <a:r>
              <a:rPr lang="sv-SE" dirty="0"/>
              <a:t>- Skrivguiden</a:t>
            </a:r>
            <a:br>
              <a:rPr lang="sv-SE" dirty="0"/>
            </a:br>
            <a:r>
              <a:rPr lang="sv-SE" dirty="0"/>
              <a:t>- </a:t>
            </a:r>
            <a:r>
              <a:rPr lang="sv-SE" dirty="0" err="1"/>
              <a:t>Stavarex</a:t>
            </a:r>
            <a:r>
              <a:rPr lang="sv-SE" dirty="0"/>
              <a:t> och </a:t>
            </a:r>
            <a:r>
              <a:rPr lang="sv-SE" dirty="0" err="1"/>
              <a:t>Claro</a:t>
            </a:r>
            <a:r>
              <a:rPr lang="sv-SE" dirty="0"/>
              <a:t> Read</a:t>
            </a:r>
            <a:br>
              <a:rPr lang="sv-SE" dirty="0"/>
            </a:br>
            <a:r>
              <a:rPr lang="sv-SE" dirty="0"/>
              <a:t>- länkar till referensguider</a:t>
            </a:r>
          </a:p>
          <a:p>
            <a:r>
              <a:rPr lang="sv-SE" dirty="0"/>
              <a:t>Svenska.se</a:t>
            </a:r>
          </a:p>
          <a:p>
            <a:r>
              <a:rPr lang="sv-SE" dirty="0"/>
              <a:t>KI:s frasbank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48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02610"/>
            <a:ext cx="5453942" cy="795600"/>
          </a:xfrm>
        </p:spPr>
        <p:txBody>
          <a:bodyPr>
            <a:normAutofit fontScale="90000"/>
          </a:bodyPr>
          <a:lstStyle/>
          <a:p>
            <a:r>
              <a:rPr lang="sv-SE" dirty="0"/>
              <a:t>Fler tips, material och övningar finns på webben!</a:t>
            </a:r>
            <a:br>
              <a:rPr lang="sv-SE" dirty="0"/>
            </a:b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31" y="3687096"/>
            <a:ext cx="1891565" cy="2816943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792000" y="2313929"/>
            <a:ext cx="6850800" cy="3214800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accent4"/>
                </a:solidFill>
              </a:rPr>
              <a:t>www.su.se/sprakverkstaden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322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su.se/sprakverkstaden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43" y="58087"/>
            <a:ext cx="6398914" cy="679991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355976" y="836712"/>
            <a:ext cx="28965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chemeClr val="accent4"/>
                </a:solidFill>
              </a:rPr>
              <a:t>www.su.se/sprakverkstaden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4930-FAEA-475F-807F-F527B3E783D3}" type="datetime1">
              <a:rPr lang="sv-SE" smtClean="0"/>
              <a:t>2021-10-07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29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91A0-97AA-4E5F-BE7A-5BE403ABC69A}" type="datetime1">
              <a:rPr lang="sv-SE" smtClean="0">
                <a:solidFill>
                  <a:srgbClr val="000000"/>
                </a:solidFill>
              </a:rPr>
              <a:t>2021-10-07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su.se/sprakverkstaden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4" y="620688"/>
            <a:ext cx="6848475" cy="504056"/>
          </a:xfrm>
        </p:spPr>
        <p:txBody>
          <a:bodyPr/>
          <a:lstStyle/>
          <a:p>
            <a:r>
              <a:rPr lang="sv-SE" dirty="0"/>
              <a:t>Varför skriver man uppsats?</a:t>
            </a:r>
          </a:p>
        </p:txBody>
      </p:sp>
      <p:graphicFrame>
        <p:nvGraphicFramePr>
          <p:cNvPr id="3" name="Platshållare för innehåll 2"/>
          <p:cNvGraphicFramePr>
            <a:graphicFrameLocks noGrp="1"/>
          </p:cNvGraphicFramePr>
          <p:nvPr>
            <p:ph idx="1"/>
            <p:extLst/>
          </p:nvPr>
        </p:nvGraphicFramePr>
        <p:xfrm>
          <a:off x="790575" y="1359242"/>
          <a:ext cx="6848475" cy="466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431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DD2AAC-98AA-483D-9F98-4727F90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</p:spPr>
        <p:txBody>
          <a:bodyPr/>
          <a:lstStyle/>
          <a:p>
            <a:r>
              <a:rPr lang="sv-SE" dirty="0"/>
              <a:t>Vägen dit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7767ABA-D52C-4B01-8091-5DFE4C1B0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000" y="2739600"/>
            <a:ext cx="6354902" cy="3214687"/>
          </a:xfrm>
        </p:spPr>
      </p:pic>
    </p:spTree>
    <p:extLst>
      <p:ext uri="{BB962C8B-B14F-4D97-AF65-F5344CB8AC3E}">
        <p14:creationId xmlns:p14="http://schemas.microsoft.com/office/powerpoint/2010/main" val="361516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2800" y="943832"/>
            <a:ext cx="6850800" cy="795600"/>
          </a:xfrm>
        </p:spPr>
        <p:txBody>
          <a:bodyPr>
            <a:normAutofit/>
          </a:bodyPr>
          <a:lstStyle/>
          <a:p>
            <a:r>
              <a:rPr lang="sv-SE" dirty="0"/>
              <a:t>Att skriva är alltid en process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05E-3F64-47AF-990E-EF25F85DC66E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su.se/sprakverkstaden</a:t>
            </a:r>
          </a:p>
        </p:txBody>
      </p:sp>
      <p:cxnSp>
        <p:nvCxnSpPr>
          <p:cNvPr id="9" name="Rak pilkoppling 8"/>
          <p:cNvCxnSpPr/>
          <p:nvPr/>
        </p:nvCxnSpPr>
        <p:spPr>
          <a:xfrm>
            <a:off x="2743199" y="2725495"/>
            <a:ext cx="3235919" cy="1969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1569863" y="2491100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Start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372200" y="2540829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Mål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638482" y="4391058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Start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429600" y="4391058"/>
            <a:ext cx="66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Mål</a:t>
            </a:r>
          </a:p>
        </p:txBody>
      </p:sp>
      <p:sp>
        <p:nvSpPr>
          <p:cNvPr id="13" name="Frihandsfigur 12"/>
          <p:cNvSpPr/>
          <p:nvPr/>
        </p:nvSpPr>
        <p:spPr>
          <a:xfrm>
            <a:off x="2219632" y="3325761"/>
            <a:ext cx="5597013" cy="2632587"/>
          </a:xfrm>
          <a:custGeom>
            <a:avLst/>
            <a:gdLst>
              <a:gd name="connsiteX0" fmla="*/ 81116 w 5597013"/>
              <a:gd name="connsiteY0" fmla="*/ 1268362 h 2632587"/>
              <a:gd name="connsiteX1" fmla="*/ 206478 w 5597013"/>
              <a:gd name="connsiteY1" fmla="*/ 1290484 h 2632587"/>
              <a:gd name="connsiteX2" fmla="*/ 361336 w 5597013"/>
              <a:gd name="connsiteY2" fmla="*/ 1319981 h 2632587"/>
              <a:gd name="connsiteX3" fmla="*/ 840658 w 5597013"/>
              <a:gd name="connsiteY3" fmla="*/ 1312607 h 2632587"/>
              <a:gd name="connsiteX4" fmla="*/ 892278 w 5597013"/>
              <a:gd name="connsiteY4" fmla="*/ 1305233 h 2632587"/>
              <a:gd name="connsiteX5" fmla="*/ 1010265 w 5597013"/>
              <a:gd name="connsiteY5" fmla="*/ 1297858 h 2632587"/>
              <a:gd name="connsiteX6" fmla="*/ 1047136 w 5597013"/>
              <a:gd name="connsiteY6" fmla="*/ 1275736 h 2632587"/>
              <a:gd name="connsiteX7" fmla="*/ 1143000 w 5597013"/>
              <a:gd name="connsiteY7" fmla="*/ 1253613 h 2632587"/>
              <a:gd name="connsiteX8" fmla="*/ 1238865 w 5597013"/>
              <a:gd name="connsiteY8" fmla="*/ 1231491 h 2632587"/>
              <a:gd name="connsiteX9" fmla="*/ 1349478 w 5597013"/>
              <a:gd name="connsiteY9" fmla="*/ 1194620 h 2632587"/>
              <a:gd name="connsiteX10" fmla="*/ 1393723 w 5597013"/>
              <a:gd name="connsiteY10" fmla="*/ 1179871 h 2632587"/>
              <a:gd name="connsiteX11" fmla="*/ 1437968 w 5597013"/>
              <a:gd name="connsiteY11" fmla="*/ 1172497 h 2632587"/>
              <a:gd name="connsiteX12" fmla="*/ 1489587 w 5597013"/>
              <a:gd name="connsiteY12" fmla="*/ 1143000 h 2632587"/>
              <a:gd name="connsiteX13" fmla="*/ 1519084 w 5597013"/>
              <a:gd name="connsiteY13" fmla="*/ 1135626 h 2632587"/>
              <a:gd name="connsiteX14" fmla="*/ 1541207 w 5597013"/>
              <a:gd name="connsiteY14" fmla="*/ 1128252 h 2632587"/>
              <a:gd name="connsiteX15" fmla="*/ 1570703 w 5597013"/>
              <a:gd name="connsiteY15" fmla="*/ 1113504 h 2632587"/>
              <a:gd name="connsiteX16" fmla="*/ 1629697 w 5597013"/>
              <a:gd name="connsiteY16" fmla="*/ 1091381 h 2632587"/>
              <a:gd name="connsiteX17" fmla="*/ 1651820 w 5597013"/>
              <a:gd name="connsiteY17" fmla="*/ 1076633 h 2632587"/>
              <a:gd name="connsiteX18" fmla="*/ 1688691 w 5597013"/>
              <a:gd name="connsiteY18" fmla="*/ 1061884 h 2632587"/>
              <a:gd name="connsiteX19" fmla="*/ 1732936 w 5597013"/>
              <a:gd name="connsiteY19" fmla="*/ 1025013 h 2632587"/>
              <a:gd name="connsiteX20" fmla="*/ 1755058 w 5597013"/>
              <a:gd name="connsiteY20" fmla="*/ 1017639 h 2632587"/>
              <a:gd name="connsiteX21" fmla="*/ 1791929 w 5597013"/>
              <a:gd name="connsiteY21" fmla="*/ 973394 h 2632587"/>
              <a:gd name="connsiteX22" fmla="*/ 1814052 w 5597013"/>
              <a:gd name="connsiteY22" fmla="*/ 943897 h 2632587"/>
              <a:gd name="connsiteX23" fmla="*/ 1806678 w 5597013"/>
              <a:gd name="connsiteY23" fmla="*/ 855407 h 2632587"/>
              <a:gd name="connsiteX24" fmla="*/ 1791929 w 5597013"/>
              <a:gd name="connsiteY24" fmla="*/ 825910 h 2632587"/>
              <a:gd name="connsiteX25" fmla="*/ 1747684 w 5597013"/>
              <a:gd name="connsiteY25" fmla="*/ 811162 h 2632587"/>
              <a:gd name="connsiteX26" fmla="*/ 1681316 w 5597013"/>
              <a:gd name="connsiteY26" fmla="*/ 818536 h 2632587"/>
              <a:gd name="connsiteX27" fmla="*/ 1659194 w 5597013"/>
              <a:gd name="connsiteY27" fmla="*/ 840658 h 2632587"/>
              <a:gd name="connsiteX28" fmla="*/ 1637071 w 5597013"/>
              <a:gd name="connsiteY28" fmla="*/ 848033 h 2632587"/>
              <a:gd name="connsiteX29" fmla="*/ 1592826 w 5597013"/>
              <a:gd name="connsiteY29" fmla="*/ 870155 h 2632587"/>
              <a:gd name="connsiteX30" fmla="*/ 1578078 w 5597013"/>
              <a:gd name="connsiteY30" fmla="*/ 892278 h 2632587"/>
              <a:gd name="connsiteX31" fmla="*/ 1533833 w 5597013"/>
              <a:gd name="connsiteY31" fmla="*/ 914400 h 2632587"/>
              <a:gd name="connsiteX32" fmla="*/ 1511710 w 5597013"/>
              <a:gd name="connsiteY32" fmla="*/ 929149 h 2632587"/>
              <a:gd name="connsiteX33" fmla="*/ 1437968 w 5597013"/>
              <a:gd name="connsiteY33" fmla="*/ 958645 h 2632587"/>
              <a:gd name="connsiteX34" fmla="*/ 1401097 w 5597013"/>
              <a:gd name="connsiteY34" fmla="*/ 980768 h 2632587"/>
              <a:gd name="connsiteX35" fmla="*/ 1334729 w 5597013"/>
              <a:gd name="connsiteY35" fmla="*/ 995516 h 2632587"/>
              <a:gd name="connsiteX36" fmla="*/ 1253613 w 5597013"/>
              <a:gd name="connsiteY36" fmla="*/ 1010265 h 2632587"/>
              <a:gd name="connsiteX37" fmla="*/ 1069258 w 5597013"/>
              <a:gd name="connsiteY37" fmla="*/ 1032387 h 2632587"/>
              <a:gd name="connsiteX38" fmla="*/ 66368 w 5597013"/>
              <a:gd name="connsiteY38" fmla="*/ 1025013 h 2632587"/>
              <a:gd name="connsiteX39" fmla="*/ 81116 w 5597013"/>
              <a:gd name="connsiteY39" fmla="*/ 1002891 h 2632587"/>
              <a:gd name="connsiteX40" fmla="*/ 103239 w 5597013"/>
              <a:gd name="connsiteY40" fmla="*/ 995516 h 2632587"/>
              <a:gd name="connsiteX41" fmla="*/ 258097 w 5597013"/>
              <a:gd name="connsiteY41" fmla="*/ 973394 h 2632587"/>
              <a:gd name="connsiteX42" fmla="*/ 346587 w 5597013"/>
              <a:gd name="connsiteY42" fmla="*/ 958645 h 2632587"/>
              <a:gd name="connsiteX43" fmla="*/ 449826 w 5597013"/>
              <a:gd name="connsiteY43" fmla="*/ 951271 h 2632587"/>
              <a:gd name="connsiteX44" fmla="*/ 523568 w 5597013"/>
              <a:gd name="connsiteY44" fmla="*/ 929149 h 2632587"/>
              <a:gd name="connsiteX45" fmla="*/ 612058 w 5597013"/>
              <a:gd name="connsiteY45" fmla="*/ 907026 h 2632587"/>
              <a:gd name="connsiteX46" fmla="*/ 700549 w 5597013"/>
              <a:gd name="connsiteY46" fmla="*/ 884904 h 2632587"/>
              <a:gd name="connsiteX47" fmla="*/ 781665 w 5597013"/>
              <a:gd name="connsiteY47" fmla="*/ 870155 h 2632587"/>
              <a:gd name="connsiteX48" fmla="*/ 833284 w 5597013"/>
              <a:gd name="connsiteY48" fmla="*/ 855407 h 2632587"/>
              <a:gd name="connsiteX49" fmla="*/ 870155 w 5597013"/>
              <a:gd name="connsiteY49" fmla="*/ 848033 h 2632587"/>
              <a:gd name="connsiteX50" fmla="*/ 899652 w 5597013"/>
              <a:gd name="connsiteY50" fmla="*/ 840658 h 2632587"/>
              <a:gd name="connsiteX51" fmla="*/ 943897 w 5597013"/>
              <a:gd name="connsiteY51" fmla="*/ 833284 h 2632587"/>
              <a:gd name="connsiteX52" fmla="*/ 995516 w 5597013"/>
              <a:gd name="connsiteY52" fmla="*/ 818536 h 2632587"/>
              <a:gd name="connsiteX53" fmla="*/ 1032387 w 5597013"/>
              <a:gd name="connsiteY53" fmla="*/ 811162 h 2632587"/>
              <a:gd name="connsiteX54" fmla="*/ 1061884 w 5597013"/>
              <a:gd name="connsiteY54" fmla="*/ 796413 h 2632587"/>
              <a:gd name="connsiteX55" fmla="*/ 1113503 w 5597013"/>
              <a:gd name="connsiteY55" fmla="*/ 789039 h 2632587"/>
              <a:gd name="connsiteX56" fmla="*/ 1157749 w 5597013"/>
              <a:gd name="connsiteY56" fmla="*/ 781665 h 2632587"/>
              <a:gd name="connsiteX57" fmla="*/ 1216742 w 5597013"/>
              <a:gd name="connsiteY57" fmla="*/ 766916 h 2632587"/>
              <a:gd name="connsiteX58" fmla="*/ 1246239 w 5597013"/>
              <a:gd name="connsiteY58" fmla="*/ 752168 h 2632587"/>
              <a:gd name="connsiteX59" fmla="*/ 1305233 w 5597013"/>
              <a:gd name="connsiteY59" fmla="*/ 737420 h 2632587"/>
              <a:gd name="connsiteX60" fmla="*/ 1327355 w 5597013"/>
              <a:gd name="connsiteY60" fmla="*/ 722671 h 2632587"/>
              <a:gd name="connsiteX61" fmla="*/ 1393723 w 5597013"/>
              <a:gd name="connsiteY61" fmla="*/ 707923 h 2632587"/>
              <a:gd name="connsiteX62" fmla="*/ 1452716 w 5597013"/>
              <a:gd name="connsiteY62" fmla="*/ 685800 h 2632587"/>
              <a:gd name="connsiteX63" fmla="*/ 1519084 w 5597013"/>
              <a:gd name="connsiteY63" fmla="*/ 678426 h 2632587"/>
              <a:gd name="connsiteX64" fmla="*/ 1570703 w 5597013"/>
              <a:gd name="connsiteY64" fmla="*/ 663678 h 2632587"/>
              <a:gd name="connsiteX65" fmla="*/ 1592826 w 5597013"/>
              <a:gd name="connsiteY65" fmla="*/ 656304 h 2632587"/>
              <a:gd name="connsiteX66" fmla="*/ 1651820 w 5597013"/>
              <a:gd name="connsiteY66" fmla="*/ 648929 h 2632587"/>
              <a:gd name="connsiteX67" fmla="*/ 1843549 w 5597013"/>
              <a:gd name="connsiteY67" fmla="*/ 626807 h 2632587"/>
              <a:gd name="connsiteX68" fmla="*/ 2109020 w 5597013"/>
              <a:gd name="connsiteY68" fmla="*/ 634181 h 2632587"/>
              <a:gd name="connsiteX69" fmla="*/ 2168013 w 5597013"/>
              <a:gd name="connsiteY69" fmla="*/ 641555 h 2632587"/>
              <a:gd name="connsiteX70" fmla="*/ 2227007 w 5597013"/>
              <a:gd name="connsiteY70" fmla="*/ 663678 h 2632587"/>
              <a:gd name="connsiteX71" fmla="*/ 2271252 w 5597013"/>
              <a:gd name="connsiteY71" fmla="*/ 671052 h 2632587"/>
              <a:gd name="connsiteX72" fmla="*/ 2315497 w 5597013"/>
              <a:gd name="connsiteY72" fmla="*/ 693174 h 2632587"/>
              <a:gd name="connsiteX73" fmla="*/ 2359742 w 5597013"/>
              <a:gd name="connsiteY73" fmla="*/ 707923 h 2632587"/>
              <a:gd name="connsiteX74" fmla="*/ 2433484 w 5597013"/>
              <a:gd name="connsiteY74" fmla="*/ 737420 h 2632587"/>
              <a:gd name="connsiteX75" fmla="*/ 2448233 w 5597013"/>
              <a:gd name="connsiteY75" fmla="*/ 752168 h 2632587"/>
              <a:gd name="connsiteX76" fmla="*/ 2514600 w 5597013"/>
              <a:gd name="connsiteY76" fmla="*/ 789039 h 2632587"/>
              <a:gd name="connsiteX77" fmla="*/ 2536723 w 5597013"/>
              <a:gd name="connsiteY77" fmla="*/ 803787 h 2632587"/>
              <a:gd name="connsiteX78" fmla="*/ 2566220 w 5597013"/>
              <a:gd name="connsiteY78" fmla="*/ 840658 h 2632587"/>
              <a:gd name="connsiteX79" fmla="*/ 2617839 w 5597013"/>
              <a:gd name="connsiteY79" fmla="*/ 862781 h 2632587"/>
              <a:gd name="connsiteX80" fmla="*/ 2647336 w 5597013"/>
              <a:gd name="connsiteY80" fmla="*/ 877529 h 2632587"/>
              <a:gd name="connsiteX81" fmla="*/ 2676833 w 5597013"/>
              <a:gd name="connsiteY81" fmla="*/ 907026 h 2632587"/>
              <a:gd name="connsiteX82" fmla="*/ 2706329 w 5597013"/>
              <a:gd name="connsiteY82" fmla="*/ 914400 h 2632587"/>
              <a:gd name="connsiteX83" fmla="*/ 2728452 w 5597013"/>
              <a:gd name="connsiteY83" fmla="*/ 921774 h 2632587"/>
              <a:gd name="connsiteX84" fmla="*/ 2772697 w 5597013"/>
              <a:gd name="connsiteY84" fmla="*/ 943897 h 2632587"/>
              <a:gd name="connsiteX85" fmla="*/ 2794820 w 5597013"/>
              <a:gd name="connsiteY85" fmla="*/ 958645 h 2632587"/>
              <a:gd name="connsiteX86" fmla="*/ 2839065 w 5597013"/>
              <a:gd name="connsiteY86" fmla="*/ 966020 h 2632587"/>
              <a:gd name="connsiteX87" fmla="*/ 2861187 w 5597013"/>
              <a:gd name="connsiteY87" fmla="*/ 980768 h 2632587"/>
              <a:gd name="connsiteX88" fmla="*/ 2920181 w 5597013"/>
              <a:gd name="connsiteY88" fmla="*/ 995516 h 2632587"/>
              <a:gd name="connsiteX89" fmla="*/ 2912807 w 5597013"/>
              <a:gd name="connsiteY89" fmla="*/ 1039762 h 2632587"/>
              <a:gd name="connsiteX90" fmla="*/ 2898058 w 5597013"/>
              <a:gd name="connsiteY90" fmla="*/ 1076633 h 2632587"/>
              <a:gd name="connsiteX91" fmla="*/ 2912807 w 5597013"/>
              <a:gd name="connsiteY91" fmla="*/ 1224116 h 2632587"/>
              <a:gd name="connsiteX92" fmla="*/ 2934929 w 5597013"/>
              <a:gd name="connsiteY92" fmla="*/ 1246239 h 2632587"/>
              <a:gd name="connsiteX93" fmla="*/ 2949678 w 5597013"/>
              <a:gd name="connsiteY93" fmla="*/ 1268362 h 2632587"/>
              <a:gd name="connsiteX94" fmla="*/ 3030794 w 5597013"/>
              <a:gd name="connsiteY94" fmla="*/ 1342104 h 2632587"/>
              <a:gd name="connsiteX95" fmla="*/ 3104536 w 5597013"/>
              <a:gd name="connsiteY95" fmla="*/ 1401097 h 2632587"/>
              <a:gd name="connsiteX96" fmla="*/ 3156155 w 5597013"/>
              <a:gd name="connsiteY96" fmla="*/ 1452716 h 2632587"/>
              <a:gd name="connsiteX97" fmla="*/ 3193026 w 5597013"/>
              <a:gd name="connsiteY97" fmla="*/ 1467465 h 2632587"/>
              <a:gd name="connsiteX98" fmla="*/ 3215149 w 5597013"/>
              <a:gd name="connsiteY98" fmla="*/ 1482213 h 2632587"/>
              <a:gd name="connsiteX99" fmla="*/ 3244645 w 5597013"/>
              <a:gd name="connsiteY99" fmla="*/ 1489587 h 2632587"/>
              <a:gd name="connsiteX100" fmla="*/ 3266768 w 5597013"/>
              <a:gd name="connsiteY100" fmla="*/ 1496962 h 2632587"/>
              <a:gd name="connsiteX101" fmla="*/ 3473245 w 5597013"/>
              <a:gd name="connsiteY101" fmla="*/ 1482213 h 2632587"/>
              <a:gd name="connsiteX102" fmla="*/ 3613355 w 5597013"/>
              <a:gd name="connsiteY102" fmla="*/ 1467465 h 2632587"/>
              <a:gd name="connsiteX103" fmla="*/ 3716594 w 5597013"/>
              <a:gd name="connsiteY103" fmla="*/ 1445342 h 2632587"/>
              <a:gd name="connsiteX104" fmla="*/ 3746091 w 5597013"/>
              <a:gd name="connsiteY104" fmla="*/ 1437968 h 2632587"/>
              <a:gd name="connsiteX105" fmla="*/ 3945194 w 5597013"/>
              <a:gd name="connsiteY105" fmla="*/ 1423220 h 2632587"/>
              <a:gd name="connsiteX106" fmla="*/ 4063181 w 5597013"/>
              <a:gd name="connsiteY106" fmla="*/ 1401097 h 2632587"/>
              <a:gd name="connsiteX107" fmla="*/ 4092678 w 5597013"/>
              <a:gd name="connsiteY107" fmla="*/ 1386349 h 2632587"/>
              <a:gd name="connsiteX108" fmla="*/ 4107426 w 5597013"/>
              <a:gd name="connsiteY108" fmla="*/ 1371600 h 2632587"/>
              <a:gd name="connsiteX109" fmla="*/ 4129549 w 5597013"/>
              <a:gd name="connsiteY109" fmla="*/ 1319981 h 2632587"/>
              <a:gd name="connsiteX110" fmla="*/ 4122174 w 5597013"/>
              <a:gd name="connsiteY110" fmla="*/ 1268362 h 2632587"/>
              <a:gd name="connsiteX111" fmla="*/ 4107426 w 5597013"/>
              <a:gd name="connsiteY111" fmla="*/ 1253613 h 2632587"/>
              <a:gd name="connsiteX112" fmla="*/ 4077929 w 5597013"/>
              <a:gd name="connsiteY112" fmla="*/ 1231491 h 2632587"/>
              <a:gd name="connsiteX113" fmla="*/ 4033684 w 5597013"/>
              <a:gd name="connsiteY113" fmla="*/ 1216742 h 2632587"/>
              <a:gd name="connsiteX114" fmla="*/ 4011562 w 5597013"/>
              <a:gd name="connsiteY114" fmla="*/ 1209368 h 2632587"/>
              <a:gd name="connsiteX115" fmla="*/ 3768213 w 5597013"/>
              <a:gd name="connsiteY115" fmla="*/ 1216742 h 2632587"/>
              <a:gd name="connsiteX116" fmla="*/ 3738716 w 5597013"/>
              <a:gd name="connsiteY116" fmla="*/ 1231491 h 2632587"/>
              <a:gd name="connsiteX117" fmla="*/ 3709220 w 5597013"/>
              <a:gd name="connsiteY117" fmla="*/ 1238865 h 2632587"/>
              <a:gd name="connsiteX118" fmla="*/ 3664974 w 5597013"/>
              <a:gd name="connsiteY118" fmla="*/ 1268362 h 2632587"/>
              <a:gd name="connsiteX119" fmla="*/ 3635478 w 5597013"/>
              <a:gd name="connsiteY119" fmla="*/ 1283110 h 2632587"/>
              <a:gd name="connsiteX120" fmla="*/ 3561736 w 5597013"/>
              <a:gd name="connsiteY120" fmla="*/ 1334729 h 2632587"/>
              <a:gd name="connsiteX121" fmla="*/ 3510116 w 5597013"/>
              <a:gd name="connsiteY121" fmla="*/ 1342104 h 2632587"/>
              <a:gd name="connsiteX122" fmla="*/ 3399503 w 5597013"/>
              <a:gd name="connsiteY122" fmla="*/ 1393723 h 2632587"/>
              <a:gd name="connsiteX123" fmla="*/ 3355258 w 5597013"/>
              <a:gd name="connsiteY123" fmla="*/ 1408471 h 2632587"/>
              <a:gd name="connsiteX124" fmla="*/ 3318387 w 5597013"/>
              <a:gd name="connsiteY124" fmla="*/ 1430594 h 2632587"/>
              <a:gd name="connsiteX125" fmla="*/ 3288891 w 5597013"/>
              <a:gd name="connsiteY125" fmla="*/ 1437968 h 2632587"/>
              <a:gd name="connsiteX126" fmla="*/ 3222523 w 5597013"/>
              <a:gd name="connsiteY126" fmla="*/ 1460091 h 2632587"/>
              <a:gd name="connsiteX127" fmla="*/ 3156155 w 5597013"/>
              <a:gd name="connsiteY127" fmla="*/ 1489587 h 2632587"/>
              <a:gd name="connsiteX128" fmla="*/ 3089787 w 5597013"/>
              <a:gd name="connsiteY128" fmla="*/ 1519084 h 2632587"/>
              <a:gd name="connsiteX129" fmla="*/ 3067665 w 5597013"/>
              <a:gd name="connsiteY129" fmla="*/ 1533833 h 2632587"/>
              <a:gd name="connsiteX130" fmla="*/ 3030794 w 5597013"/>
              <a:gd name="connsiteY130" fmla="*/ 1541207 h 2632587"/>
              <a:gd name="connsiteX131" fmla="*/ 2883310 w 5597013"/>
              <a:gd name="connsiteY131" fmla="*/ 1563329 h 2632587"/>
              <a:gd name="connsiteX132" fmla="*/ 2816942 w 5597013"/>
              <a:gd name="connsiteY132" fmla="*/ 1585452 h 2632587"/>
              <a:gd name="connsiteX133" fmla="*/ 2787445 w 5597013"/>
              <a:gd name="connsiteY133" fmla="*/ 1592826 h 2632587"/>
              <a:gd name="connsiteX134" fmla="*/ 2721078 w 5597013"/>
              <a:gd name="connsiteY134" fmla="*/ 1607574 h 2632587"/>
              <a:gd name="connsiteX135" fmla="*/ 2698955 w 5597013"/>
              <a:gd name="connsiteY135" fmla="*/ 1614949 h 2632587"/>
              <a:gd name="connsiteX136" fmla="*/ 2669458 w 5597013"/>
              <a:gd name="connsiteY136" fmla="*/ 1622323 h 2632587"/>
              <a:gd name="connsiteX137" fmla="*/ 2617839 w 5597013"/>
              <a:gd name="connsiteY137" fmla="*/ 1644445 h 2632587"/>
              <a:gd name="connsiteX138" fmla="*/ 2521974 w 5597013"/>
              <a:gd name="connsiteY138" fmla="*/ 1681316 h 2632587"/>
              <a:gd name="connsiteX139" fmla="*/ 2470355 w 5597013"/>
              <a:gd name="connsiteY139" fmla="*/ 1703439 h 2632587"/>
              <a:gd name="connsiteX140" fmla="*/ 2440858 w 5597013"/>
              <a:gd name="connsiteY140" fmla="*/ 1710813 h 2632587"/>
              <a:gd name="connsiteX141" fmla="*/ 2359742 w 5597013"/>
              <a:gd name="connsiteY141" fmla="*/ 1732936 h 2632587"/>
              <a:gd name="connsiteX142" fmla="*/ 2308123 w 5597013"/>
              <a:gd name="connsiteY142" fmla="*/ 1755058 h 2632587"/>
              <a:gd name="connsiteX143" fmla="*/ 2278626 w 5597013"/>
              <a:gd name="connsiteY143" fmla="*/ 1769807 h 2632587"/>
              <a:gd name="connsiteX144" fmla="*/ 2212258 w 5597013"/>
              <a:gd name="connsiteY144" fmla="*/ 1777181 h 2632587"/>
              <a:gd name="connsiteX145" fmla="*/ 2145891 w 5597013"/>
              <a:gd name="connsiteY145" fmla="*/ 1791929 h 2632587"/>
              <a:gd name="connsiteX146" fmla="*/ 2086897 w 5597013"/>
              <a:gd name="connsiteY146" fmla="*/ 1799304 h 2632587"/>
              <a:gd name="connsiteX147" fmla="*/ 2057400 w 5597013"/>
              <a:gd name="connsiteY147" fmla="*/ 1814052 h 2632587"/>
              <a:gd name="connsiteX148" fmla="*/ 2020529 w 5597013"/>
              <a:gd name="connsiteY148" fmla="*/ 1821426 h 2632587"/>
              <a:gd name="connsiteX149" fmla="*/ 1887794 w 5597013"/>
              <a:gd name="connsiteY149" fmla="*/ 1843549 h 2632587"/>
              <a:gd name="connsiteX150" fmla="*/ 1806678 w 5597013"/>
              <a:gd name="connsiteY150" fmla="*/ 1858297 h 2632587"/>
              <a:gd name="connsiteX151" fmla="*/ 1725562 w 5597013"/>
              <a:gd name="connsiteY151" fmla="*/ 1865671 h 2632587"/>
              <a:gd name="connsiteX152" fmla="*/ 1415845 w 5597013"/>
              <a:gd name="connsiteY152" fmla="*/ 1887794 h 2632587"/>
              <a:gd name="connsiteX153" fmla="*/ 1378974 w 5597013"/>
              <a:gd name="connsiteY153" fmla="*/ 1895168 h 2632587"/>
              <a:gd name="connsiteX154" fmla="*/ 1334729 w 5597013"/>
              <a:gd name="connsiteY154" fmla="*/ 1909916 h 2632587"/>
              <a:gd name="connsiteX155" fmla="*/ 1275736 w 5597013"/>
              <a:gd name="connsiteY155" fmla="*/ 1917291 h 2632587"/>
              <a:gd name="connsiteX156" fmla="*/ 597310 w 5597013"/>
              <a:gd name="connsiteY156" fmla="*/ 1909916 h 2632587"/>
              <a:gd name="connsiteX157" fmla="*/ 457200 w 5597013"/>
              <a:gd name="connsiteY157" fmla="*/ 1887794 h 2632587"/>
              <a:gd name="connsiteX158" fmla="*/ 221226 w 5597013"/>
              <a:gd name="connsiteY158" fmla="*/ 1880420 h 2632587"/>
              <a:gd name="connsiteX159" fmla="*/ 132736 w 5597013"/>
              <a:gd name="connsiteY159" fmla="*/ 1873045 h 2632587"/>
              <a:gd name="connsiteX160" fmla="*/ 81116 w 5597013"/>
              <a:gd name="connsiteY160" fmla="*/ 1865671 h 2632587"/>
              <a:gd name="connsiteX161" fmla="*/ 58994 w 5597013"/>
              <a:gd name="connsiteY161" fmla="*/ 1843549 h 2632587"/>
              <a:gd name="connsiteX162" fmla="*/ 29497 w 5597013"/>
              <a:gd name="connsiteY162" fmla="*/ 1836174 h 2632587"/>
              <a:gd name="connsiteX163" fmla="*/ 14749 w 5597013"/>
              <a:gd name="connsiteY163" fmla="*/ 1814052 h 2632587"/>
              <a:gd name="connsiteX164" fmla="*/ 0 w 5597013"/>
              <a:gd name="connsiteY164" fmla="*/ 1755058 h 2632587"/>
              <a:gd name="connsiteX165" fmla="*/ 51620 w 5597013"/>
              <a:gd name="connsiteY165" fmla="*/ 1725562 h 2632587"/>
              <a:gd name="connsiteX166" fmla="*/ 66368 w 5597013"/>
              <a:gd name="connsiteY166" fmla="*/ 1710813 h 2632587"/>
              <a:gd name="connsiteX167" fmla="*/ 147484 w 5597013"/>
              <a:gd name="connsiteY167" fmla="*/ 1696065 h 2632587"/>
              <a:gd name="connsiteX168" fmla="*/ 759542 w 5597013"/>
              <a:gd name="connsiteY168" fmla="*/ 1710813 h 2632587"/>
              <a:gd name="connsiteX169" fmla="*/ 825910 w 5597013"/>
              <a:gd name="connsiteY169" fmla="*/ 1718187 h 2632587"/>
              <a:gd name="connsiteX170" fmla="*/ 907026 w 5597013"/>
              <a:gd name="connsiteY170" fmla="*/ 1747684 h 2632587"/>
              <a:gd name="connsiteX171" fmla="*/ 936523 w 5597013"/>
              <a:gd name="connsiteY171" fmla="*/ 1755058 h 2632587"/>
              <a:gd name="connsiteX172" fmla="*/ 988142 w 5597013"/>
              <a:gd name="connsiteY172" fmla="*/ 1769807 h 2632587"/>
              <a:gd name="connsiteX173" fmla="*/ 1025013 w 5597013"/>
              <a:gd name="connsiteY173" fmla="*/ 1791929 h 2632587"/>
              <a:gd name="connsiteX174" fmla="*/ 1084007 w 5597013"/>
              <a:gd name="connsiteY174" fmla="*/ 1806678 h 2632587"/>
              <a:gd name="connsiteX175" fmla="*/ 1135626 w 5597013"/>
              <a:gd name="connsiteY175" fmla="*/ 1821426 h 2632587"/>
              <a:gd name="connsiteX176" fmla="*/ 1201994 w 5597013"/>
              <a:gd name="connsiteY176" fmla="*/ 1850923 h 2632587"/>
              <a:gd name="connsiteX177" fmla="*/ 1224116 w 5597013"/>
              <a:gd name="connsiteY177" fmla="*/ 1865671 h 2632587"/>
              <a:gd name="connsiteX178" fmla="*/ 1268362 w 5597013"/>
              <a:gd name="connsiteY178" fmla="*/ 1873045 h 2632587"/>
              <a:gd name="connsiteX179" fmla="*/ 1349478 w 5597013"/>
              <a:gd name="connsiteY179" fmla="*/ 1902542 h 2632587"/>
              <a:gd name="connsiteX180" fmla="*/ 1415845 w 5597013"/>
              <a:gd name="connsiteY180" fmla="*/ 1924665 h 2632587"/>
              <a:gd name="connsiteX181" fmla="*/ 1430594 w 5597013"/>
              <a:gd name="connsiteY181" fmla="*/ 1946787 h 2632587"/>
              <a:gd name="connsiteX182" fmla="*/ 1496962 w 5597013"/>
              <a:gd name="connsiteY182" fmla="*/ 1961536 h 2632587"/>
              <a:gd name="connsiteX183" fmla="*/ 1526458 w 5597013"/>
              <a:gd name="connsiteY183" fmla="*/ 1968910 h 2632587"/>
              <a:gd name="connsiteX184" fmla="*/ 1548581 w 5597013"/>
              <a:gd name="connsiteY184" fmla="*/ 1976284 h 2632587"/>
              <a:gd name="connsiteX185" fmla="*/ 1651820 w 5597013"/>
              <a:gd name="connsiteY185" fmla="*/ 1991033 h 2632587"/>
              <a:gd name="connsiteX186" fmla="*/ 1873045 w 5597013"/>
              <a:gd name="connsiteY186" fmla="*/ 2027904 h 2632587"/>
              <a:gd name="connsiteX187" fmla="*/ 2145891 w 5597013"/>
              <a:gd name="connsiteY187" fmla="*/ 2020529 h 2632587"/>
              <a:gd name="connsiteX188" fmla="*/ 2249129 w 5597013"/>
              <a:gd name="connsiteY188" fmla="*/ 1946787 h 2632587"/>
              <a:gd name="connsiteX189" fmla="*/ 2286000 w 5597013"/>
              <a:gd name="connsiteY189" fmla="*/ 1924665 h 2632587"/>
              <a:gd name="connsiteX190" fmla="*/ 2337620 w 5597013"/>
              <a:gd name="connsiteY190" fmla="*/ 1865671 h 2632587"/>
              <a:gd name="connsiteX191" fmla="*/ 2359742 w 5597013"/>
              <a:gd name="connsiteY191" fmla="*/ 1836174 h 2632587"/>
              <a:gd name="connsiteX192" fmla="*/ 2381865 w 5597013"/>
              <a:gd name="connsiteY192" fmla="*/ 1814052 h 2632587"/>
              <a:gd name="connsiteX193" fmla="*/ 2389239 w 5597013"/>
              <a:gd name="connsiteY193" fmla="*/ 1784555 h 2632587"/>
              <a:gd name="connsiteX194" fmla="*/ 2411362 w 5597013"/>
              <a:gd name="connsiteY194" fmla="*/ 1762433 h 2632587"/>
              <a:gd name="connsiteX195" fmla="*/ 2440858 w 5597013"/>
              <a:gd name="connsiteY195" fmla="*/ 1725562 h 2632587"/>
              <a:gd name="connsiteX196" fmla="*/ 2455607 w 5597013"/>
              <a:gd name="connsiteY196" fmla="*/ 1659194 h 2632587"/>
              <a:gd name="connsiteX197" fmla="*/ 2492478 w 5597013"/>
              <a:gd name="connsiteY197" fmla="*/ 1541207 h 2632587"/>
              <a:gd name="connsiteX198" fmla="*/ 2499852 w 5597013"/>
              <a:gd name="connsiteY198" fmla="*/ 1489587 h 2632587"/>
              <a:gd name="connsiteX199" fmla="*/ 2514600 w 5597013"/>
              <a:gd name="connsiteY199" fmla="*/ 1467465 h 2632587"/>
              <a:gd name="connsiteX200" fmla="*/ 2529349 w 5597013"/>
              <a:gd name="connsiteY200" fmla="*/ 1393723 h 2632587"/>
              <a:gd name="connsiteX201" fmla="*/ 2551471 w 5597013"/>
              <a:gd name="connsiteY201" fmla="*/ 1364226 h 2632587"/>
              <a:gd name="connsiteX202" fmla="*/ 2566220 w 5597013"/>
              <a:gd name="connsiteY202" fmla="*/ 1327355 h 2632587"/>
              <a:gd name="connsiteX203" fmla="*/ 2588342 w 5597013"/>
              <a:gd name="connsiteY203" fmla="*/ 1283110 h 2632587"/>
              <a:gd name="connsiteX204" fmla="*/ 2595716 w 5597013"/>
              <a:gd name="connsiteY204" fmla="*/ 1253613 h 2632587"/>
              <a:gd name="connsiteX205" fmla="*/ 2632587 w 5597013"/>
              <a:gd name="connsiteY205" fmla="*/ 1172497 h 2632587"/>
              <a:gd name="connsiteX206" fmla="*/ 2647336 w 5597013"/>
              <a:gd name="connsiteY206" fmla="*/ 1135626 h 2632587"/>
              <a:gd name="connsiteX207" fmla="*/ 2698955 w 5597013"/>
              <a:gd name="connsiteY207" fmla="*/ 1025013 h 2632587"/>
              <a:gd name="connsiteX208" fmla="*/ 2728452 w 5597013"/>
              <a:gd name="connsiteY208" fmla="*/ 899652 h 2632587"/>
              <a:gd name="connsiteX209" fmla="*/ 2750574 w 5597013"/>
              <a:gd name="connsiteY209" fmla="*/ 848033 h 2632587"/>
              <a:gd name="connsiteX210" fmla="*/ 2772697 w 5597013"/>
              <a:gd name="connsiteY210" fmla="*/ 774291 h 2632587"/>
              <a:gd name="connsiteX211" fmla="*/ 2780071 w 5597013"/>
              <a:gd name="connsiteY211" fmla="*/ 678426 h 2632587"/>
              <a:gd name="connsiteX212" fmla="*/ 2794820 w 5597013"/>
              <a:gd name="connsiteY212" fmla="*/ 619433 h 2632587"/>
              <a:gd name="connsiteX213" fmla="*/ 2802194 w 5597013"/>
              <a:gd name="connsiteY213" fmla="*/ 582562 h 2632587"/>
              <a:gd name="connsiteX214" fmla="*/ 2816942 w 5597013"/>
              <a:gd name="connsiteY214" fmla="*/ 501445 h 2632587"/>
              <a:gd name="connsiteX215" fmla="*/ 2824316 w 5597013"/>
              <a:gd name="connsiteY215" fmla="*/ 442452 h 2632587"/>
              <a:gd name="connsiteX216" fmla="*/ 2839065 w 5597013"/>
              <a:gd name="connsiteY216" fmla="*/ 405581 h 2632587"/>
              <a:gd name="connsiteX217" fmla="*/ 2853813 w 5597013"/>
              <a:gd name="connsiteY217" fmla="*/ 309716 h 2632587"/>
              <a:gd name="connsiteX218" fmla="*/ 2868562 w 5597013"/>
              <a:gd name="connsiteY218" fmla="*/ 280220 h 2632587"/>
              <a:gd name="connsiteX219" fmla="*/ 2905433 w 5597013"/>
              <a:gd name="connsiteY219" fmla="*/ 191729 h 2632587"/>
              <a:gd name="connsiteX220" fmla="*/ 2920181 w 5597013"/>
              <a:gd name="connsiteY220" fmla="*/ 140110 h 2632587"/>
              <a:gd name="connsiteX221" fmla="*/ 2957052 w 5597013"/>
              <a:gd name="connsiteY221" fmla="*/ 88491 h 2632587"/>
              <a:gd name="connsiteX222" fmla="*/ 2993923 w 5597013"/>
              <a:gd name="connsiteY222" fmla="*/ 36871 h 2632587"/>
              <a:gd name="connsiteX223" fmla="*/ 3016045 w 5597013"/>
              <a:gd name="connsiteY223" fmla="*/ 7374 h 2632587"/>
              <a:gd name="connsiteX224" fmla="*/ 3038168 w 5597013"/>
              <a:gd name="connsiteY224" fmla="*/ 0 h 2632587"/>
              <a:gd name="connsiteX225" fmla="*/ 3082413 w 5597013"/>
              <a:gd name="connsiteY225" fmla="*/ 14749 h 2632587"/>
              <a:gd name="connsiteX226" fmla="*/ 3089787 w 5597013"/>
              <a:gd name="connsiteY226" fmla="*/ 36871 h 2632587"/>
              <a:gd name="connsiteX227" fmla="*/ 3111910 w 5597013"/>
              <a:gd name="connsiteY227" fmla="*/ 66368 h 2632587"/>
              <a:gd name="connsiteX228" fmla="*/ 3119284 w 5597013"/>
              <a:gd name="connsiteY228" fmla="*/ 88491 h 2632587"/>
              <a:gd name="connsiteX229" fmla="*/ 3126658 w 5597013"/>
              <a:gd name="connsiteY229" fmla="*/ 132736 h 2632587"/>
              <a:gd name="connsiteX230" fmla="*/ 3141407 w 5597013"/>
              <a:gd name="connsiteY230" fmla="*/ 154858 h 2632587"/>
              <a:gd name="connsiteX231" fmla="*/ 3148781 w 5597013"/>
              <a:gd name="connsiteY231" fmla="*/ 184355 h 2632587"/>
              <a:gd name="connsiteX232" fmla="*/ 3156155 w 5597013"/>
              <a:gd name="connsiteY232" fmla="*/ 221226 h 2632587"/>
              <a:gd name="connsiteX233" fmla="*/ 3170903 w 5597013"/>
              <a:gd name="connsiteY233" fmla="*/ 243349 h 2632587"/>
              <a:gd name="connsiteX234" fmla="*/ 3185652 w 5597013"/>
              <a:gd name="connsiteY234" fmla="*/ 331839 h 2632587"/>
              <a:gd name="connsiteX235" fmla="*/ 3207774 w 5597013"/>
              <a:gd name="connsiteY235" fmla="*/ 442452 h 2632587"/>
              <a:gd name="connsiteX236" fmla="*/ 3215149 w 5597013"/>
              <a:gd name="connsiteY236" fmla="*/ 508820 h 2632587"/>
              <a:gd name="connsiteX237" fmla="*/ 3222523 w 5597013"/>
              <a:gd name="connsiteY237" fmla="*/ 582562 h 2632587"/>
              <a:gd name="connsiteX238" fmla="*/ 3237271 w 5597013"/>
              <a:gd name="connsiteY238" fmla="*/ 700549 h 2632587"/>
              <a:gd name="connsiteX239" fmla="*/ 3259394 w 5597013"/>
              <a:gd name="connsiteY239" fmla="*/ 1165123 h 2632587"/>
              <a:gd name="connsiteX240" fmla="*/ 3274142 w 5597013"/>
              <a:gd name="connsiteY240" fmla="*/ 1349478 h 2632587"/>
              <a:gd name="connsiteX241" fmla="*/ 3296265 w 5597013"/>
              <a:gd name="connsiteY241" fmla="*/ 1673942 h 2632587"/>
              <a:gd name="connsiteX242" fmla="*/ 3311013 w 5597013"/>
              <a:gd name="connsiteY242" fmla="*/ 2101645 h 2632587"/>
              <a:gd name="connsiteX243" fmla="*/ 3340510 w 5597013"/>
              <a:gd name="connsiteY243" fmla="*/ 2337620 h 2632587"/>
              <a:gd name="connsiteX244" fmla="*/ 3406878 w 5597013"/>
              <a:gd name="connsiteY244" fmla="*/ 2308123 h 2632587"/>
              <a:gd name="connsiteX245" fmla="*/ 3429000 w 5597013"/>
              <a:gd name="connsiteY245" fmla="*/ 2263878 h 2632587"/>
              <a:gd name="connsiteX246" fmla="*/ 3451123 w 5597013"/>
              <a:gd name="connsiteY246" fmla="*/ 2219633 h 2632587"/>
              <a:gd name="connsiteX247" fmla="*/ 3480620 w 5597013"/>
              <a:gd name="connsiteY247" fmla="*/ 2153265 h 2632587"/>
              <a:gd name="connsiteX248" fmla="*/ 3495368 w 5597013"/>
              <a:gd name="connsiteY248" fmla="*/ 2086897 h 2632587"/>
              <a:gd name="connsiteX249" fmla="*/ 3502742 w 5597013"/>
              <a:gd name="connsiteY249" fmla="*/ 2057400 h 2632587"/>
              <a:gd name="connsiteX250" fmla="*/ 3517491 w 5597013"/>
              <a:gd name="connsiteY250" fmla="*/ 2020529 h 2632587"/>
              <a:gd name="connsiteX251" fmla="*/ 3524865 w 5597013"/>
              <a:gd name="connsiteY251" fmla="*/ 1614949 h 2632587"/>
              <a:gd name="connsiteX252" fmla="*/ 3546987 w 5597013"/>
              <a:gd name="connsiteY252" fmla="*/ 1474839 h 2632587"/>
              <a:gd name="connsiteX253" fmla="*/ 3569110 w 5597013"/>
              <a:gd name="connsiteY253" fmla="*/ 1408471 h 2632587"/>
              <a:gd name="connsiteX254" fmla="*/ 3576484 w 5597013"/>
              <a:gd name="connsiteY254" fmla="*/ 1371600 h 2632587"/>
              <a:gd name="connsiteX255" fmla="*/ 3598607 w 5597013"/>
              <a:gd name="connsiteY255" fmla="*/ 1342104 h 2632587"/>
              <a:gd name="connsiteX256" fmla="*/ 3613355 w 5597013"/>
              <a:gd name="connsiteY256" fmla="*/ 1319981 h 2632587"/>
              <a:gd name="connsiteX257" fmla="*/ 3628103 w 5597013"/>
              <a:gd name="connsiteY257" fmla="*/ 1246239 h 2632587"/>
              <a:gd name="connsiteX258" fmla="*/ 3642852 w 5597013"/>
              <a:gd name="connsiteY258" fmla="*/ 1224116 h 2632587"/>
              <a:gd name="connsiteX259" fmla="*/ 3664974 w 5597013"/>
              <a:gd name="connsiteY259" fmla="*/ 1172497 h 2632587"/>
              <a:gd name="connsiteX260" fmla="*/ 3694471 w 5597013"/>
              <a:gd name="connsiteY260" fmla="*/ 1135626 h 2632587"/>
              <a:gd name="connsiteX261" fmla="*/ 3701845 w 5597013"/>
              <a:gd name="connsiteY261" fmla="*/ 1113504 h 2632587"/>
              <a:gd name="connsiteX262" fmla="*/ 3738716 w 5597013"/>
              <a:gd name="connsiteY262" fmla="*/ 1076633 h 2632587"/>
              <a:gd name="connsiteX263" fmla="*/ 3775587 w 5597013"/>
              <a:gd name="connsiteY263" fmla="*/ 1054510 h 2632587"/>
              <a:gd name="connsiteX264" fmla="*/ 4100052 w 5597013"/>
              <a:gd name="connsiteY264" fmla="*/ 1054510 h 2632587"/>
              <a:gd name="connsiteX265" fmla="*/ 4122174 w 5597013"/>
              <a:gd name="connsiteY265" fmla="*/ 1032387 h 2632587"/>
              <a:gd name="connsiteX266" fmla="*/ 4151671 w 5597013"/>
              <a:gd name="connsiteY266" fmla="*/ 1025013 h 2632587"/>
              <a:gd name="connsiteX267" fmla="*/ 4203291 w 5597013"/>
              <a:gd name="connsiteY267" fmla="*/ 1010265 h 2632587"/>
              <a:gd name="connsiteX268" fmla="*/ 4269658 w 5597013"/>
              <a:gd name="connsiteY268" fmla="*/ 980768 h 2632587"/>
              <a:gd name="connsiteX269" fmla="*/ 4306529 w 5597013"/>
              <a:gd name="connsiteY269" fmla="*/ 958645 h 2632587"/>
              <a:gd name="connsiteX270" fmla="*/ 4350774 w 5597013"/>
              <a:gd name="connsiteY270" fmla="*/ 943897 h 2632587"/>
              <a:gd name="connsiteX271" fmla="*/ 4454013 w 5597013"/>
              <a:gd name="connsiteY271" fmla="*/ 914400 h 2632587"/>
              <a:gd name="connsiteX272" fmla="*/ 4594123 w 5597013"/>
              <a:gd name="connsiteY272" fmla="*/ 907026 h 2632587"/>
              <a:gd name="connsiteX273" fmla="*/ 4660491 w 5597013"/>
              <a:gd name="connsiteY273" fmla="*/ 892278 h 2632587"/>
              <a:gd name="connsiteX274" fmla="*/ 5110316 w 5597013"/>
              <a:gd name="connsiteY274" fmla="*/ 899652 h 2632587"/>
              <a:gd name="connsiteX275" fmla="*/ 5139813 w 5597013"/>
              <a:gd name="connsiteY275" fmla="*/ 914400 h 2632587"/>
              <a:gd name="connsiteX276" fmla="*/ 5169310 w 5597013"/>
              <a:gd name="connsiteY276" fmla="*/ 936523 h 2632587"/>
              <a:gd name="connsiteX277" fmla="*/ 5191433 w 5597013"/>
              <a:gd name="connsiteY277" fmla="*/ 951271 h 2632587"/>
              <a:gd name="connsiteX278" fmla="*/ 5213555 w 5597013"/>
              <a:gd name="connsiteY278" fmla="*/ 980768 h 2632587"/>
              <a:gd name="connsiteX279" fmla="*/ 5294671 w 5597013"/>
              <a:gd name="connsiteY279" fmla="*/ 1069258 h 2632587"/>
              <a:gd name="connsiteX280" fmla="*/ 5331542 w 5597013"/>
              <a:gd name="connsiteY280" fmla="*/ 1128252 h 2632587"/>
              <a:gd name="connsiteX281" fmla="*/ 5368413 w 5597013"/>
              <a:gd name="connsiteY281" fmla="*/ 1179871 h 2632587"/>
              <a:gd name="connsiteX282" fmla="*/ 5420033 w 5597013"/>
              <a:gd name="connsiteY282" fmla="*/ 1231491 h 2632587"/>
              <a:gd name="connsiteX283" fmla="*/ 5442155 w 5597013"/>
              <a:gd name="connsiteY283" fmla="*/ 1297858 h 2632587"/>
              <a:gd name="connsiteX284" fmla="*/ 5471652 w 5597013"/>
              <a:gd name="connsiteY284" fmla="*/ 1349478 h 2632587"/>
              <a:gd name="connsiteX285" fmla="*/ 5493774 w 5597013"/>
              <a:gd name="connsiteY285" fmla="*/ 1401097 h 2632587"/>
              <a:gd name="connsiteX286" fmla="*/ 5515897 w 5597013"/>
              <a:gd name="connsiteY286" fmla="*/ 1467465 h 2632587"/>
              <a:gd name="connsiteX287" fmla="*/ 5523271 w 5597013"/>
              <a:gd name="connsiteY287" fmla="*/ 1496962 h 2632587"/>
              <a:gd name="connsiteX288" fmla="*/ 5560142 w 5597013"/>
              <a:gd name="connsiteY288" fmla="*/ 1592826 h 2632587"/>
              <a:gd name="connsiteX289" fmla="*/ 5597013 w 5597013"/>
              <a:gd name="connsiteY289" fmla="*/ 1747684 h 2632587"/>
              <a:gd name="connsiteX290" fmla="*/ 5589639 w 5597013"/>
              <a:gd name="connsiteY290" fmla="*/ 1991033 h 2632587"/>
              <a:gd name="connsiteX291" fmla="*/ 5582265 w 5597013"/>
              <a:gd name="connsiteY291" fmla="*/ 2013155 h 2632587"/>
              <a:gd name="connsiteX292" fmla="*/ 5574891 w 5597013"/>
              <a:gd name="connsiteY292" fmla="*/ 2050026 h 2632587"/>
              <a:gd name="connsiteX293" fmla="*/ 5508523 w 5597013"/>
              <a:gd name="connsiteY293" fmla="*/ 2123768 h 2632587"/>
              <a:gd name="connsiteX294" fmla="*/ 5464278 w 5597013"/>
              <a:gd name="connsiteY294" fmla="*/ 2168013 h 2632587"/>
              <a:gd name="connsiteX295" fmla="*/ 5442155 w 5597013"/>
              <a:gd name="connsiteY295" fmla="*/ 2190136 h 2632587"/>
              <a:gd name="connsiteX296" fmla="*/ 5412658 w 5597013"/>
              <a:gd name="connsiteY296" fmla="*/ 2212258 h 2632587"/>
              <a:gd name="connsiteX297" fmla="*/ 5390536 w 5597013"/>
              <a:gd name="connsiteY297" fmla="*/ 2234381 h 2632587"/>
              <a:gd name="connsiteX298" fmla="*/ 5353665 w 5597013"/>
              <a:gd name="connsiteY298" fmla="*/ 2256504 h 2632587"/>
              <a:gd name="connsiteX299" fmla="*/ 5316794 w 5597013"/>
              <a:gd name="connsiteY299" fmla="*/ 2286000 h 2632587"/>
              <a:gd name="connsiteX300" fmla="*/ 5257800 w 5597013"/>
              <a:gd name="connsiteY300" fmla="*/ 2337620 h 2632587"/>
              <a:gd name="connsiteX301" fmla="*/ 5220929 w 5597013"/>
              <a:gd name="connsiteY301" fmla="*/ 2344994 h 2632587"/>
              <a:gd name="connsiteX302" fmla="*/ 5169310 w 5597013"/>
              <a:gd name="connsiteY302" fmla="*/ 2374491 h 2632587"/>
              <a:gd name="connsiteX303" fmla="*/ 5080820 w 5597013"/>
              <a:gd name="connsiteY303" fmla="*/ 2396613 h 2632587"/>
              <a:gd name="connsiteX304" fmla="*/ 4948084 w 5597013"/>
              <a:gd name="connsiteY304" fmla="*/ 2440858 h 2632587"/>
              <a:gd name="connsiteX305" fmla="*/ 4837471 w 5597013"/>
              <a:gd name="connsiteY305" fmla="*/ 2477729 h 2632587"/>
              <a:gd name="connsiteX306" fmla="*/ 4756355 w 5597013"/>
              <a:gd name="connsiteY306" fmla="*/ 2521974 h 2632587"/>
              <a:gd name="connsiteX307" fmla="*/ 4726858 w 5597013"/>
              <a:gd name="connsiteY307" fmla="*/ 2536723 h 2632587"/>
              <a:gd name="connsiteX308" fmla="*/ 4689987 w 5597013"/>
              <a:gd name="connsiteY308" fmla="*/ 2544097 h 2632587"/>
              <a:gd name="connsiteX309" fmla="*/ 4630994 w 5597013"/>
              <a:gd name="connsiteY309" fmla="*/ 2558845 h 2632587"/>
              <a:gd name="connsiteX310" fmla="*/ 4601497 w 5597013"/>
              <a:gd name="connsiteY310" fmla="*/ 2580968 h 2632587"/>
              <a:gd name="connsiteX311" fmla="*/ 4564626 w 5597013"/>
              <a:gd name="connsiteY311" fmla="*/ 2588342 h 2632587"/>
              <a:gd name="connsiteX312" fmla="*/ 4476136 w 5597013"/>
              <a:gd name="connsiteY312" fmla="*/ 2610465 h 2632587"/>
              <a:gd name="connsiteX313" fmla="*/ 4380271 w 5597013"/>
              <a:gd name="connsiteY313" fmla="*/ 2632587 h 2632587"/>
              <a:gd name="connsiteX314" fmla="*/ 4277033 w 5597013"/>
              <a:gd name="connsiteY314" fmla="*/ 2625213 h 2632587"/>
              <a:gd name="connsiteX315" fmla="*/ 4269658 w 5597013"/>
              <a:gd name="connsiteY315" fmla="*/ 2595716 h 2632587"/>
              <a:gd name="connsiteX316" fmla="*/ 4262284 w 5597013"/>
              <a:gd name="connsiteY316" fmla="*/ 2573594 h 2632587"/>
              <a:gd name="connsiteX317" fmla="*/ 4247536 w 5597013"/>
              <a:gd name="connsiteY317" fmla="*/ 2544097 h 2632587"/>
              <a:gd name="connsiteX318" fmla="*/ 4232787 w 5597013"/>
              <a:gd name="connsiteY318" fmla="*/ 2477729 h 2632587"/>
              <a:gd name="connsiteX319" fmla="*/ 4218039 w 5597013"/>
              <a:gd name="connsiteY319" fmla="*/ 2426110 h 2632587"/>
              <a:gd name="connsiteX320" fmla="*/ 4232787 w 5597013"/>
              <a:gd name="connsiteY320" fmla="*/ 2256504 h 2632587"/>
              <a:gd name="connsiteX321" fmla="*/ 4247536 w 5597013"/>
              <a:gd name="connsiteY321" fmla="*/ 2212258 h 2632587"/>
              <a:gd name="connsiteX322" fmla="*/ 4277033 w 5597013"/>
              <a:gd name="connsiteY322" fmla="*/ 2131142 h 2632587"/>
              <a:gd name="connsiteX323" fmla="*/ 4299155 w 5597013"/>
              <a:gd name="connsiteY323" fmla="*/ 2109020 h 2632587"/>
              <a:gd name="connsiteX324" fmla="*/ 4306529 w 5597013"/>
              <a:gd name="connsiteY324" fmla="*/ 2086897 h 2632587"/>
              <a:gd name="connsiteX325" fmla="*/ 4321278 w 5597013"/>
              <a:gd name="connsiteY325" fmla="*/ 2035278 h 2632587"/>
              <a:gd name="connsiteX326" fmla="*/ 4336026 w 5597013"/>
              <a:gd name="connsiteY326" fmla="*/ 2020529 h 2632587"/>
              <a:gd name="connsiteX327" fmla="*/ 4365523 w 5597013"/>
              <a:gd name="connsiteY327" fmla="*/ 1939413 h 2632587"/>
              <a:gd name="connsiteX328" fmla="*/ 4395020 w 5597013"/>
              <a:gd name="connsiteY328" fmla="*/ 1902542 h 2632587"/>
              <a:gd name="connsiteX329" fmla="*/ 4409768 w 5597013"/>
              <a:gd name="connsiteY329" fmla="*/ 1880420 h 2632587"/>
              <a:gd name="connsiteX330" fmla="*/ 4417142 w 5597013"/>
              <a:gd name="connsiteY330" fmla="*/ 1836174 h 2632587"/>
              <a:gd name="connsiteX331" fmla="*/ 4431891 w 5597013"/>
              <a:gd name="connsiteY331" fmla="*/ 1821426 h 2632587"/>
              <a:gd name="connsiteX332" fmla="*/ 4439265 w 5597013"/>
              <a:gd name="connsiteY332" fmla="*/ 1784555 h 2632587"/>
              <a:gd name="connsiteX333" fmla="*/ 4468762 w 5597013"/>
              <a:gd name="connsiteY333" fmla="*/ 1732936 h 2632587"/>
              <a:gd name="connsiteX334" fmla="*/ 4483510 w 5597013"/>
              <a:gd name="connsiteY334" fmla="*/ 1637071 h 2632587"/>
              <a:gd name="connsiteX335" fmla="*/ 4490884 w 5597013"/>
              <a:gd name="connsiteY335" fmla="*/ 1607574 h 2632587"/>
              <a:gd name="connsiteX336" fmla="*/ 4505633 w 5597013"/>
              <a:gd name="connsiteY336" fmla="*/ 1585452 h 2632587"/>
              <a:gd name="connsiteX337" fmla="*/ 4505633 w 5597013"/>
              <a:gd name="connsiteY337" fmla="*/ 1489587 h 263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5597013" h="2632587">
                <a:moveTo>
                  <a:pt x="81116" y="1268362"/>
                </a:moveTo>
                <a:cubicBezTo>
                  <a:pt x="171902" y="1286519"/>
                  <a:pt x="130042" y="1279565"/>
                  <a:pt x="206478" y="1290484"/>
                </a:cubicBezTo>
                <a:cubicBezTo>
                  <a:pt x="286011" y="1316996"/>
                  <a:pt x="235313" y="1303178"/>
                  <a:pt x="361336" y="1319981"/>
                </a:cubicBezTo>
                <a:lnTo>
                  <a:pt x="840658" y="1312607"/>
                </a:lnTo>
                <a:cubicBezTo>
                  <a:pt x="858033" y="1312124"/>
                  <a:pt x="874962" y="1306739"/>
                  <a:pt x="892278" y="1305233"/>
                </a:cubicBezTo>
                <a:cubicBezTo>
                  <a:pt x="931536" y="1301819"/>
                  <a:pt x="970936" y="1300316"/>
                  <a:pt x="1010265" y="1297858"/>
                </a:cubicBezTo>
                <a:cubicBezTo>
                  <a:pt x="1022555" y="1290484"/>
                  <a:pt x="1033906" y="1281249"/>
                  <a:pt x="1047136" y="1275736"/>
                </a:cubicBezTo>
                <a:cubicBezTo>
                  <a:pt x="1098323" y="1254408"/>
                  <a:pt x="1093477" y="1265994"/>
                  <a:pt x="1143000" y="1253613"/>
                </a:cubicBezTo>
                <a:cubicBezTo>
                  <a:pt x="1250971" y="1226621"/>
                  <a:pt x="1119042" y="1248608"/>
                  <a:pt x="1238865" y="1231491"/>
                </a:cubicBezTo>
                <a:cubicBezTo>
                  <a:pt x="1314370" y="1181154"/>
                  <a:pt x="1249495" y="1214617"/>
                  <a:pt x="1349478" y="1194620"/>
                </a:cubicBezTo>
                <a:cubicBezTo>
                  <a:pt x="1364722" y="1191571"/>
                  <a:pt x="1378641" y="1183642"/>
                  <a:pt x="1393723" y="1179871"/>
                </a:cubicBezTo>
                <a:cubicBezTo>
                  <a:pt x="1408228" y="1176245"/>
                  <a:pt x="1423220" y="1174955"/>
                  <a:pt x="1437968" y="1172497"/>
                </a:cubicBezTo>
                <a:cubicBezTo>
                  <a:pt x="1455174" y="1162665"/>
                  <a:pt x="1471546" y="1151201"/>
                  <a:pt x="1489587" y="1143000"/>
                </a:cubicBezTo>
                <a:cubicBezTo>
                  <a:pt x="1498813" y="1138806"/>
                  <a:pt x="1509339" y="1138410"/>
                  <a:pt x="1519084" y="1135626"/>
                </a:cubicBezTo>
                <a:cubicBezTo>
                  <a:pt x="1526558" y="1133491"/>
                  <a:pt x="1534062" y="1131314"/>
                  <a:pt x="1541207" y="1128252"/>
                </a:cubicBezTo>
                <a:cubicBezTo>
                  <a:pt x="1551311" y="1123922"/>
                  <a:pt x="1560599" y="1117834"/>
                  <a:pt x="1570703" y="1113504"/>
                </a:cubicBezTo>
                <a:cubicBezTo>
                  <a:pt x="1615375" y="1094358"/>
                  <a:pt x="1568595" y="1121931"/>
                  <a:pt x="1629697" y="1091381"/>
                </a:cubicBezTo>
                <a:cubicBezTo>
                  <a:pt x="1637624" y="1087418"/>
                  <a:pt x="1643893" y="1080597"/>
                  <a:pt x="1651820" y="1076633"/>
                </a:cubicBezTo>
                <a:cubicBezTo>
                  <a:pt x="1663660" y="1070713"/>
                  <a:pt x="1676401" y="1066800"/>
                  <a:pt x="1688691" y="1061884"/>
                </a:cubicBezTo>
                <a:cubicBezTo>
                  <a:pt x="1704999" y="1045576"/>
                  <a:pt x="1712403" y="1035280"/>
                  <a:pt x="1732936" y="1025013"/>
                </a:cubicBezTo>
                <a:cubicBezTo>
                  <a:pt x="1739888" y="1021537"/>
                  <a:pt x="1747684" y="1020097"/>
                  <a:pt x="1755058" y="1017639"/>
                </a:cubicBezTo>
                <a:cubicBezTo>
                  <a:pt x="1787656" y="968743"/>
                  <a:pt x="1749345" y="1023076"/>
                  <a:pt x="1791929" y="973394"/>
                </a:cubicBezTo>
                <a:cubicBezTo>
                  <a:pt x="1799928" y="964062"/>
                  <a:pt x="1806678" y="953729"/>
                  <a:pt x="1814052" y="943897"/>
                </a:cubicBezTo>
                <a:cubicBezTo>
                  <a:pt x="1827465" y="903657"/>
                  <a:pt x="1826399" y="919500"/>
                  <a:pt x="1806678" y="855407"/>
                </a:cubicBezTo>
                <a:cubicBezTo>
                  <a:pt x="1803445" y="844900"/>
                  <a:pt x="1800723" y="832506"/>
                  <a:pt x="1791929" y="825910"/>
                </a:cubicBezTo>
                <a:cubicBezTo>
                  <a:pt x="1779492" y="816582"/>
                  <a:pt x="1747684" y="811162"/>
                  <a:pt x="1747684" y="811162"/>
                </a:cubicBezTo>
                <a:cubicBezTo>
                  <a:pt x="1725561" y="813620"/>
                  <a:pt x="1702433" y="811497"/>
                  <a:pt x="1681316" y="818536"/>
                </a:cubicBezTo>
                <a:cubicBezTo>
                  <a:pt x="1671423" y="821834"/>
                  <a:pt x="1667871" y="834873"/>
                  <a:pt x="1659194" y="840658"/>
                </a:cubicBezTo>
                <a:cubicBezTo>
                  <a:pt x="1652726" y="844970"/>
                  <a:pt x="1644024" y="844557"/>
                  <a:pt x="1637071" y="848033"/>
                </a:cubicBezTo>
                <a:cubicBezTo>
                  <a:pt x="1579898" y="876620"/>
                  <a:pt x="1648427" y="851622"/>
                  <a:pt x="1592826" y="870155"/>
                </a:cubicBezTo>
                <a:cubicBezTo>
                  <a:pt x="1587910" y="877529"/>
                  <a:pt x="1584345" y="886011"/>
                  <a:pt x="1578078" y="892278"/>
                </a:cubicBezTo>
                <a:cubicBezTo>
                  <a:pt x="1563784" y="906572"/>
                  <a:pt x="1551824" y="908403"/>
                  <a:pt x="1533833" y="914400"/>
                </a:cubicBezTo>
                <a:cubicBezTo>
                  <a:pt x="1526459" y="919316"/>
                  <a:pt x="1519757" y="925435"/>
                  <a:pt x="1511710" y="929149"/>
                </a:cubicBezTo>
                <a:cubicBezTo>
                  <a:pt x="1487673" y="940243"/>
                  <a:pt x="1460669" y="945024"/>
                  <a:pt x="1437968" y="958645"/>
                </a:cubicBezTo>
                <a:cubicBezTo>
                  <a:pt x="1425678" y="966019"/>
                  <a:pt x="1414195" y="974947"/>
                  <a:pt x="1401097" y="980768"/>
                </a:cubicBezTo>
                <a:cubicBezTo>
                  <a:pt x="1391364" y="985094"/>
                  <a:pt x="1342058" y="993684"/>
                  <a:pt x="1334729" y="995516"/>
                </a:cubicBezTo>
                <a:cubicBezTo>
                  <a:pt x="1266518" y="1012570"/>
                  <a:pt x="1389894" y="993230"/>
                  <a:pt x="1253613" y="1010265"/>
                </a:cubicBezTo>
                <a:cubicBezTo>
                  <a:pt x="1188359" y="1053768"/>
                  <a:pt x="1228680" y="1032387"/>
                  <a:pt x="1069258" y="1032387"/>
                </a:cubicBezTo>
                <a:lnTo>
                  <a:pt x="66368" y="1025013"/>
                </a:lnTo>
                <a:cubicBezTo>
                  <a:pt x="71284" y="1017639"/>
                  <a:pt x="74196" y="1008427"/>
                  <a:pt x="81116" y="1002891"/>
                </a:cubicBezTo>
                <a:cubicBezTo>
                  <a:pt x="87186" y="998035"/>
                  <a:pt x="95617" y="997040"/>
                  <a:pt x="103239" y="995516"/>
                </a:cubicBezTo>
                <a:cubicBezTo>
                  <a:pt x="220974" y="971969"/>
                  <a:pt x="156583" y="987896"/>
                  <a:pt x="258097" y="973394"/>
                </a:cubicBezTo>
                <a:cubicBezTo>
                  <a:pt x="287700" y="969165"/>
                  <a:pt x="316881" y="962073"/>
                  <a:pt x="346587" y="958645"/>
                </a:cubicBezTo>
                <a:cubicBezTo>
                  <a:pt x="380860" y="954690"/>
                  <a:pt x="415413" y="953729"/>
                  <a:pt x="449826" y="951271"/>
                </a:cubicBezTo>
                <a:cubicBezTo>
                  <a:pt x="487878" y="925904"/>
                  <a:pt x="460298" y="939694"/>
                  <a:pt x="523568" y="929149"/>
                </a:cubicBezTo>
                <a:cubicBezTo>
                  <a:pt x="569604" y="921476"/>
                  <a:pt x="560355" y="920632"/>
                  <a:pt x="612058" y="907026"/>
                </a:cubicBezTo>
                <a:cubicBezTo>
                  <a:pt x="641462" y="899288"/>
                  <a:pt x="670558" y="889903"/>
                  <a:pt x="700549" y="884904"/>
                </a:cubicBezTo>
                <a:cubicBezTo>
                  <a:pt x="720262" y="881618"/>
                  <a:pt x="761061" y="875306"/>
                  <a:pt x="781665" y="870155"/>
                </a:cubicBezTo>
                <a:cubicBezTo>
                  <a:pt x="799026" y="865815"/>
                  <a:pt x="815923" y="859747"/>
                  <a:pt x="833284" y="855407"/>
                </a:cubicBezTo>
                <a:cubicBezTo>
                  <a:pt x="845444" y="852367"/>
                  <a:pt x="857920" y="850752"/>
                  <a:pt x="870155" y="848033"/>
                </a:cubicBezTo>
                <a:cubicBezTo>
                  <a:pt x="880049" y="845834"/>
                  <a:pt x="889714" y="842646"/>
                  <a:pt x="899652" y="840658"/>
                </a:cubicBezTo>
                <a:cubicBezTo>
                  <a:pt x="914313" y="837726"/>
                  <a:pt x="929328" y="836646"/>
                  <a:pt x="943897" y="833284"/>
                </a:cubicBezTo>
                <a:cubicBezTo>
                  <a:pt x="961334" y="829260"/>
                  <a:pt x="978155" y="822876"/>
                  <a:pt x="995516" y="818536"/>
                </a:cubicBezTo>
                <a:cubicBezTo>
                  <a:pt x="1007676" y="815496"/>
                  <a:pt x="1020097" y="813620"/>
                  <a:pt x="1032387" y="811162"/>
                </a:cubicBezTo>
                <a:cubicBezTo>
                  <a:pt x="1042219" y="806246"/>
                  <a:pt x="1051278" y="799305"/>
                  <a:pt x="1061884" y="796413"/>
                </a:cubicBezTo>
                <a:cubicBezTo>
                  <a:pt x="1078653" y="791840"/>
                  <a:pt x="1096324" y="791682"/>
                  <a:pt x="1113503" y="789039"/>
                </a:cubicBezTo>
                <a:cubicBezTo>
                  <a:pt x="1128281" y="786765"/>
                  <a:pt x="1143129" y="784798"/>
                  <a:pt x="1157749" y="781665"/>
                </a:cubicBezTo>
                <a:cubicBezTo>
                  <a:pt x="1177569" y="777418"/>
                  <a:pt x="1198612" y="775981"/>
                  <a:pt x="1216742" y="766916"/>
                </a:cubicBezTo>
                <a:cubicBezTo>
                  <a:pt x="1226574" y="762000"/>
                  <a:pt x="1236135" y="756498"/>
                  <a:pt x="1246239" y="752168"/>
                </a:cubicBezTo>
                <a:cubicBezTo>
                  <a:pt x="1266080" y="743665"/>
                  <a:pt x="1283592" y="741748"/>
                  <a:pt x="1305233" y="737420"/>
                </a:cubicBezTo>
                <a:cubicBezTo>
                  <a:pt x="1312607" y="732504"/>
                  <a:pt x="1319428" y="726635"/>
                  <a:pt x="1327355" y="722671"/>
                </a:cubicBezTo>
                <a:cubicBezTo>
                  <a:pt x="1345507" y="713595"/>
                  <a:pt x="1376733" y="710755"/>
                  <a:pt x="1393723" y="707923"/>
                </a:cubicBezTo>
                <a:cubicBezTo>
                  <a:pt x="1395628" y="707161"/>
                  <a:pt x="1442806" y="687452"/>
                  <a:pt x="1452716" y="685800"/>
                </a:cubicBezTo>
                <a:cubicBezTo>
                  <a:pt x="1474672" y="682141"/>
                  <a:pt x="1496961" y="680884"/>
                  <a:pt x="1519084" y="678426"/>
                </a:cubicBezTo>
                <a:lnTo>
                  <a:pt x="1570703" y="663678"/>
                </a:lnTo>
                <a:cubicBezTo>
                  <a:pt x="1578148" y="661444"/>
                  <a:pt x="1585178" y="657695"/>
                  <a:pt x="1592826" y="656304"/>
                </a:cubicBezTo>
                <a:cubicBezTo>
                  <a:pt x="1612324" y="652759"/>
                  <a:pt x="1632184" y="651607"/>
                  <a:pt x="1651820" y="648929"/>
                </a:cubicBezTo>
                <a:cubicBezTo>
                  <a:pt x="1800573" y="628644"/>
                  <a:pt x="1706610" y="638218"/>
                  <a:pt x="1843549" y="626807"/>
                </a:cubicBezTo>
                <a:lnTo>
                  <a:pt x="2109020" y="634181"/>
                </a:lnTo>
                <a:cubicBezTo>
                  <a:pt x="2128817" y="635081"/>
                  <a:pt x="2148703" y="637099"/>
                  <a:pt x="2168013" y="641555"/>
                </a:cubicBezTo>
                <a:cubicBezTo>
                  <a:pt x="2317241" y="675993"/>
                  <a:pt x="2130585" y="642252"/>
                  <a:pt x="2227007" y="663678"/>
                </a:cubicBezTo>
                <a:cubicBezTo>
                  <a:pt x="2241603" y="666921"/>
                  <a:pt x="2256504" y="668594"/>
                  <a:pt x="2271252" y="671052"/>
                </a:cubicBezTo>
                <a:cubicBezTo>
                  <a:pt x="2351923" y="697942"/>
                  <a:pt x="2229734" y="655057"/>
                  <a:pt x="2315497" y="693174"/>
                </a:cubicBezTo>
                <a:cubicBezTo>
                  <a:pt x="2329703" y="699488"/>
                  <a:pt x="2346411" y="699925"/>
                  <a:pt x="2359742" y="707923"/>
                </a:cubicBezTo>
                <a:cubicBezTo>
                  <a:pt x="2407361" y="736493"/>
                  <a:pt x="2382559" y="727234"/>
                  <a:pt x="2433484" y="737420"/>
                </a:cubicBezTo>
                <a:cubicBezTo>
                  <a:pt x="2438400" y="742336"/>
                  <a:pt x="2442576" y="748127"/>
                  <a:pt x="2448233" y="752168"/>
                </a:cubicBezTo>
                <a:cubicBezTo>
                  <a:pt x="2485086" y="778492"/>
                  <a:pt x="2479526" y="768998"/>
                  <a:pt x="2514600" y="789039"/>
                </a:cubicBezTo>
                <a:cubicBezTo>
                  <a:pt x="2522295" y="793436"/>
                  <a:pt x="2529349" y="798871"/>
                  <a:pt x="2536723" y="803787"/>
                </a:cubicBezTo>
                <a:cubicBezTo>
                  <a:pt x="2544615" y="815625"/>
                  <a:pt x="2553608" y="832250"/>
                  <a:pt x="2566220" y="840658"/>
                </a:cubicBezTo>
                <a:cubicBezTo>
                  <a:pt x="2595572" y="860227"/>
                  <a:pt x="2590305" y="850981"/>
                  <a:pt x="2617839" y="862781"/>
                </a:cubicBezTo>
                <a:cubicBezTo>
                  <a:pt x="2627943" y="867111"/>
                  <a:pt x="2637504" y="872613"/>
                  <a:pt x="2647336" y="877529"/>
                </a:cubicBezTo>
                <a:cubicBezTo>
                  <a:pt x="2657168" y="887361"/>
                  <a:pt x="2665042" y="899656"/>
                  <a:pt x="2676833" y="907026"/>
                </a:cubicBezTo>
                <a:cubicBezTo>
                  <a:pt x="2685427" y="912397"/>
                  <a:pt x="2696584" y="911616"/>
                  <a:pt x="2706329" y="914400"/>
                </a:cubicBezTo>
                <a:cubicBezTo>
                  <a:pt x="2713803" y="916535"/>
                  <a:pt x="2721078" y="919316"/>
                  <a:pt x="2728452" y="921774"/>
                </a:cubicBezTo>
                <a:cubicBezTo>
                  <a:pt x="2791836" y="964033"/>
                  <a:pt x="2711649" y="913374"/>
                  <a:pt x="2772697" y="943897"/>
                </a:cubicBezTo>
                <a:cubicBezTo>
                  <a:pt x="2780624" y="947860"/>
                  <a:pt x="2786412" y="955842"/>
                  <a:pt x="2794820" y="958645"/>
                </a:cubicBezTo>
                <a:cubicBezTo>
                  <a:pt x="2809005" y="963373"/>
                  <a:pt x="2824317" y="963562"/>
                  <a:pt x="2839065" y="966020"/>
                </a:cubicBezTo>
                <a:cubicBezTo>
                  <a:pt x="2846439" y="970936"/>
                  <a:pt x="2852858" y="977739"/>
                  <a:pt x="2861187" y="980768"/>
                </a:cubicBezTo>
                <a:cubicBezTo>
                  <a:pt x="2880237" y="987695"/>
                  <a:pt x="2920181" y="995516"/>
                  <a:pt x="2920181" y="995516"/>
                </a:cubicBezTo>
                <a:cubicBezTo>
                  <a:pt x="2917723" y="1010265"/>
                  <a:pt x="2916741" y="1025337"/>
                  <a:pt x="2912807" y="1039762"/>
                </a:cubicBezTo>
                <a:cubicBezTo>
                  <a:pt x="2909324" y="1052533"/>
                  <a:pt x="2898058" y="1063396"/>
                  <a:pt x="2898058" y="1076633"/>
                </a:cubicBezTo>
                <a:cubicBezTo>
                  <a:pt x="2898058" y="1126039"/>
                  <a:pt x="2902312" y="1175837"/>
                  <a:pt x="2912807" y="1224116"/>
                </a:cubicBezTo>
                <a:cubicBezTo>
                  <a:pt x="2915022" y="1234307"/>
                  <a:pt x="2928253" y="1238227"/>
                  <a:pt x="2934929" y="1246239"/>
                </a:cubicBezTo>
                <a:cubicBezTo>
                  <a:pt x="2940603" y="1253048"/>
                  <a:pt x="2944762" y="1260988"/>
                  <a:pt x="2949678" y="1268362"/>
                </a:cubicBezTo>
                <a:cubicBezTo>
                  <a:pt x="2969653" y="1328287"/>
                  <a:pt x="2938668" y="1249978"/>
                  <a:pt x="3030794" y="1342104"/>
                </a:cubicBezTo>
                <a:cubicBezTo>
                  <a:pt x="3082812" y="1394122"/>
                  <a:pt x="3056384" y="1377022"/>
                  <a:pt x="3104536" y="1401097"/>
                </a:cubicBezTo>
                <a:cubicBezTo>
                  <a:pt x="3121742" y="1418303"/>
                  <a:pt x="3133562" y="1443678"/>
                  <a:pt x="3156155" y="1452716"/>
                </a:cubicBezTo>
                <a:cubicBezTo>
                  <a:pt x="3168445" y="1457632"/>
                  <a:pt x="3181186" y="1461545"/>
                  <a:pt x="3193026" y="1467465"/>
                </a:cubicBezTo>
                <a:cubicBezTo>
                  <a:pt x="3200953" y="1471429"/>
                  <a:pt x="3207003" y="1478722"/>
                  <a:pt x="3215149" y="1482213"/>
                </a:cubicBezTo>
                <a:cubicBezTo>
                  <a:pt x="3224464" y="1486205"/>
                  <a:pt x="3234900" y="1486803"/>
                  <a:pt x="3244645" y="1489587"/>
                </a:cubicBezTo>
                <a:cubicBezTo>
                  <a:pt x="3252119" y="1491723"/>
                  <a:pt x="3259394" y="1494504"/>
                  <a:pt x="3266768" y="1496962"/>
                </a:cubicBezTo>
                <a:lnTo>
                  <a:pt x="3473245" y="1482213"/>
                </a:lnTo>
                <a:cubicBezTo>
                  <a:pt x="3506374" y="1479598"/>
                  <a:pt x="3578986" y="1471284"/>
                  <a:pt x="3613355" y="1467465"/>
                </a:cubicBezTo>
                <a:cubicBezTo>
                  <a:pt x="3708449" y="1440294"/>
                  <a:pt x="3621264" y="1462674"/>
                  <a:pt x="3716594" y="1445342"/>
                </a:cubicBezTo>
                <a:cubicBezTo>
                  <a:pt x="3726565" y="1443529"/>
                  <a:pt x="3736058" y="1439401"/>
                  <a:pt x="3746091" y="1437968"/>
                </a:cubicBezTo>
                <a:cubicBezTo>
                  <a:pt x="3802634" y="1429891"/>
                  <a:pt x="3894894" y="1426179"/>
                  <a:pt x="3945194" y="1423220"/>
                </a:cubicBezTo>
                <a:cubicBezTo>
                  <a:pt x="3972612" y="1419002"/>
                  <a:pt x="4028690" y="1415878"/>
                  <a:pt x="4063181" y="1401097"/>
                </a:cubicBezTo>
                <a:cubicBezTo>
                  <a:pt x="4073285" y="1396767"/>
                  <a:pt x="4082846" y="1391265"/>
                  <a:pt x="4092678" y="1386349"/>
                </a:cubicBezTo>
                <a:cubicBezTo>
                  <a:pt x="4097594" y="1381433"/>
                  <a:pt x="4103570" y="1377385"/>
                  <a:pt x="4107426" y="1371600"/>
                </a:cubicBezTo>
                <a:cubicBezTo>
                  <a:pt x="4119575" y="1353376"/>
                  <a:pt x="4122994" y="1339644"/>
                  <a:pt x="4129549" y="1319981"/>
                </a:cubicBezTo>
                <a:cubicBezTo>
                  <a:pt x="4127091" y="1302775"/>
                  <a:pt x="4127670" y="1284851"/>
                  <a:pt x="4122174" y="1268362"/>
                </a:cubicBezTo>
                <a:cubicBezTo>
                  <a:pt x="4119975" y="1261766"/>
                  <a:pt x="4112767" y="1258064"/>
                  <a:pt x="4107426" y="1253613"/>
                </a:cubicBezTo>
                <a:cubicBezTo>
                  <a:pt x="4097984" y="1245745"/>
                  <a:pt x="4088922" y="1236987"/>
                  <a:pt x="4077929" y="1231491"/>
                </a:cubicBezTo>
                <a:cubicBezTo>
                  <a:pt x="4064024" y="1224539"/>
                  <a:pt x="4048432" y="1221658"/>
                  <a:pt x="4033684" y="1216742"/>
                </a:cubicBezTo>
                <a:lnTo>
                  <a:pt x="4011562" y="1209368"/>
                </a:lnTo>
                <a:cubicBezTo>
                  <a:pt x="3930446" y="1211826"/>
                  <a:pt x="3849101" y="1210183"/>
                  <a:pt x="3768213" y="1216742"/>
                </a:cubicBezTo>
                <a:cubicBezTo>
                  <a:pt x="3757256" y="1217630"/>
                  <a:pt x="3749009" y="1227631"/>
                  <a:pt x="3738716" y="1231491"/>
                </a:cubicBezTo>
                <a:cubicBezTo>
                  <a:pt x="3729227" y="1235050"/>
                  <a:pt x="3719052" y="1236407"/>
                  <a:pt x="3709220" y="1238865"/>
                </a:cubicBezTo>
                <a:cubicBezTo>
                  <a:pt x="3694471" y="1248697"/>
                  <a:pt x="3680828" y="1260435"/>
                  <a:pt x="3664974" y="1268362"/>
                </a:cubicBezTo>
                <a:cubicBezTo>
                  <a:pt x="3655142" y="1273278"/>
                  <a:pt x="3644624" y="1277012"/>
                  <a:pt x="3635478" y="1283110"/>
                </a:cubicBezTo>
                <a:cubicBezTo>
                  <a:pt x="3612435" y="1298472"/>
                  <a:pt x="3589319" y="1325535"/>
                  <a:pt x="3561736" y="1334729"/>
                </a:cubicBezTo>
                <a:cubicBezTo>
                  <a:pt x="3545247" y="1340225"/>
                  <a:pt x="3527323" y="1339646"/>
                  <a:pt x="3510116" y="1342104"/>
                </a:cubicBezTo>
                <a:cubicBezTo>
                  <a:pt x="3468874" y="1362725"/>
                  <a:pt x="3444739" y="1375629"/>
                  <a:pt x="3399503" y="1393723"/>
                </a:cubicBezTo>
                <a:cubicBezTo>
                  <a:pt x="3385069" y="1399497"/>
                  <a:pt x="3369411" y="1402038"/>
                  <a:pt x="3355258" y="1408471"/>
                </a:cubicBezTo>
                <a:cubicBezTo>
                  <a:pt x="3342210" y="1414402"/>
                  <a:pt x="3331485" y="1424773"/>
                  <a:pt x="3318387" y="1430594"/>
                </a:cubicBezTo>
                <a:cubicBezTo>
                  <a:pt x="3309126" y="1434710"/>
                  <a:pt x="3298506" y="1434763"/>
                  <a:pt x="3288891" y="1437968"/>
                </a:cubicBezTo>
                <a:cubicBezTo>
                  <a:pt x="3205575" y="1465740"/>
                  <a:pt x="3293218" y="1442415"/>
                  <a:pt x="3222523" y="1460091"/>
                </a:cubicBezTo>
                <a:cubicBezTo>
                  <a:pt x="3155583" y="1510294"/>
                  <a:pt x="3233037" y="1458834"/>
                  <a:pt x="3156155" y="1489587"/>
                </a:cubicBezTo>
                <a:cubicBezTo>
                  <a:pt x="3049847" y="1532111"/>
                  <a:pt x="3176143" y="1497496"/>
                  <a:pt x="3089787" y="1519084"/>
                </a:cubicBezTo>
                <a:cubicBezTo>
                  <a:pt x="3082413" y="1524000"/>
                  <a:pt x="3075963" y="1530721"/>
                  <a:pt x="3067665" y="1533833"/>
                </a:cubicBezTo>
                <a:cubicBezTo>
                  <a:pt x="3055929" y="1538234"/>
                  <a:pt x="3043170" y="1539227"/>
                  <a:pt x="3030794" y="1541207"/>
                </a:cubicBezTo>
                <a:cubicBezTo>
                  <a:pt x="2981707" y="1549061"/>
                  <a:pt x="2931537" y="1551271"/>
                  <a:pt x="2883310" y="1563329"/>
                </a:cubicBezTo>
                <a:cubicBezTo>
                  <a:pt x="2812611" y="1581005"/>
                  <a:pt x="2900263" y="1557679"/>
                  <a:pt x="2816942" y="1585452"/>
                </a:cubicBezTo>
                <a:cubicBezTo>
                  <a:pt x="2807327" y="1588657"/>
                  <a:pt x="2797320" y="1590547"/>
                  <a:pt x="2787445" y="1592826"/>
                </a:cubicBezTo>
                <a:cubicBezTo>
                  <a:pt x="2765363" y="1597922"/>
                  <a:pt x="2743063" y="1602078"/>
                  <a:pt x="2721078" y="1607574"/>
                </a:cubicBezTo>
                <a:cubicBezTo>
                  <a:pt x="2713537" y="1609459"/>
                  <a:pt x="2706429" y="1612813"/>
                  <a:pt x="2698955" y="1614949"/>
                </a:cubicBezTo>
                <a:cubicBezTo>
                  <a:pt x="2689210" y="1617733"/>
                  <a:pt x="2679290" y="1619865"/>
                  <a:pt x="2669458" y="1622323"/>
                </a:cubicBezTo>
                <a:cubicBezTo>
                  <a:pt x="2627972" y="1649980"/>
                  <a:pt x="2668434" y="1626588"/>
                  <a:pt x="2617839" y="1644445"/>
                </a:cubicBezTo>
                <a:cubicBezTo>
                  <a:pt x="2585554" y="1655840"/>
                  <a:pt x="2553762" y="1668601"/>
                  <a:pt x="2521974" y="1681316"/>
                </a:cubicBezTo>
                <a:cubicBezTo>
                  <a:pt x="2504593" y="1688268"/>
                  <a:pt x="2487948" y="1697042"/>
                  <a:pt x="2470355" y="1703439"/>
                </a:cubicBezTo>
                <a:cubicBezTo>
                  <a:pt x="2460830" y="1706903"/>
                  <a:pt x="2450636" y="1708146"/>
                  <a:pt x="2440858" y="1710813"/>
                </a:cubicBezTo>
                <a:cubicBezTo>
                  <a:pt x="2344428" y="1737113"/>
                  <a:pt x="2426459" y="1716257"/>
                  <a:pt x="2359742" y="1732936"/>
                </a:cubicBezTo>
                <a:cubicBezTo>
                  <a:pt x="2314909" y="1762825"/>
                  <a:pt x="2362546" y="1734649"/>
                  <a:pt x="2308123" y="1755058"/>
                </a:cubicBezTo>
                <a:cubicBezTo>
                  <a:pt x="2297830" y="1758918"/>
                  <a:pt x="2289337" y="1767335"/>
                  <a:pt x="2278626" y="1769807"/>
                </a:cubicBezTo>
                <a:cubicBezTo>
                  <a:pt x="2256937" y="1774812"/>
                  <a:pt x="2234381" y="1774723"/>
                  <a:pt x="2212258" y="1777181"/>
                </a:cubicBezTo>
                <a:cubicBezTo>
                  <a:pt x="2190136" y="1782097"/>
                  <a:pt x="2168208" y="1787991"/>
                  <a:pt x="2145891" y="1791929"/>
                </a:cubicBezTo>
                <a:cubicBezTo>
                  <a:pt x="2126375" y="1795373"/>
                  <a:pt x="2106123" y="1794497"/>
                  <a:pt x="2086897" y="1799304"/>
                </a:cubicBezTo>
                <a:cubicBezTo>
                  <a:pt x="2076232" y="1801970"/>
                  <a:pt x="2067829" y="1810576"/>
                  <a:pt x="2057400" y="1814052"/>
                </a:cubicBezTo>
                <a:cubicBezTo>
                  <a:pt x="2045509" y="1818015"/>
                  <a:pt x="2032819" y="1818968"/>
                  <a:pt x="2020529" y="1821426"/>
                </a:cubicBezTo>
                <a:cubicBezTo>
                  <a:pt x="1965129" y="1858359"/>
                  <a:pt x="2017805" y="1828547"/>
                  <a:pt x="1887794" y="1843549"/>
                </a:cubicBezTo>
                <a:cubicBezTo>
                  <a:pt x="1860493" y="1846699"/>
                  <a:pt x="1833908" y="1854584"/>
                  <a:pt x="1806678" y="1858297"/>
                </a:cubicBezTo>
                <a:cubicBezTo>
                  <a:pt x="1779777" y="1861965"/>
                  <a:pt x="1752577" y="1862969"/>
                  <a:pt x="1725562" y="1865671"/>
                </a:cubicBezTo>
                <a:cubicBezTo>
                  <a:pt x="1510880" y="1887140"/>
                  <a:pt x="1654414" y="1877422"/>
                  <a:pt x="1415845" y="1887794"/>
                </a:cubicBezTo>
                <a:cubicBezTo>
                  <a:pt x="1403555" y="1890252"/>
                  <a:pt x="1391066" y="1891870"/>
                  <a:pt x="1378974" y="1895168"/>
                </a:cubicBezTo>
                <a:cubicBezTo>
                  <a:pt x="1363976" y="1899258"/>
                  <a:pt x="1349930" y="1906659"/>
                  <a:pt x="1334729" y="1909916"/>
                </a:cubicBezTo>
                <a:cubicBezTo>
                  <a:pt x="1315352" y="1914068"/>
                  <a:pt x="1295400" y="1914833"/>
                  <a:pt x="1275736" y="1917291"/>
                </a:cubicBezTo>
                <a:lnTo>
                  <a:pt x="597310" y="1909916"/>
                </a:lnTo>
                <a:cubicBezTo>
                  <a:pt x="266434" y="1903491"/>
                  <a:pt x="713929" y="1907048"/>
                  <a:pt x="457200" y="1887794"/>
                </a:cubicBezTo>
                <a:cubicBezTo>
                  <a:pt x="378724" y="1881908"/>
                  <a:pt x="299884" y="1882878"/>
                  <a:pt x="221226" y="1880420"/>
                </a:cubicBezTo>
                <a:cubicBezTo>
                  <a:pt x="191729" y="1877962"/>
                  <a:pt x="162172" y="1876144"/>
                  <a:pt x="132736" y="1873045"/>
                </a:cubicBezTo>
                <a:cubicBezTo>
                  <a:pt x="115450" y="1871225"/>
                  <a:pt x="97254" y="1872126"/>
                  <a:pt x="81116" y="1865671"/>
                </a:cubicBezTo>
                <a:cubicBezTo>
                  <a:pt x="71433" y="1861798"/>
                  <a:pt x="68048" y="1848723"/>
                  <a:pt x="58994" y="1843549"/>
                </a:cubicBezTo>
                <a:cubicBezTo>
                  <a:pt x="50194" y="1838521"/>
                  <a:pt x="39329" y="1838632"/>
                  <a:pt x="29497" y="1836174"/>
                </a:cubicBezTo>
                <a:cubicBezTo>
                  <a:pt x="24581" y="1828800"/>
                  <a:pt x="18712" y="1821979"/>
                  <a:pt x="14749" y="1814052"/>
                </a:cubicBezTo>
                <a:cubicBezTo>
                  <a:pt x="7189" y="1798932"/>
                  <a:pt x="2806" y="1769088"/>
                  <a:pt x="0" y="1755058"/>
                </a:cubicBezTo>
                <a:cubicBezTo>
                  <a:pt x="20183" y="1744967"/>
                  <a:pt x="34251" y="1739458"/>
                  <a:pt x="51620" y="1725562"/>
                </a:cubicBezTo>
                <a:cubicBezTo>
                  <a:pt x="57049" y="1721219"/>
                  <a:pt x="60150" y="1713922"/>
                  <a:pt x="66368" y="1710813"/>
                </a:cubicBezTo>
                <a:cubicBezTo>
                  <a:pt x="80274" y="1703860"/>
                  <a:pt x="141487" y="1696922"/>
                  <a:pt x="147484" y="1696065"/>
                </a:cubicBezTo>
                <a:lnTo>
                  <a:pt x="759542" y="1710813"/>
                </a:lnTo>
                <a:cubicBezTo>
                  <a:pt x="781789" y="1711538"/>
                  <a:pt x="804316" y="1712788"/>
                  <a:pt x="825910" y="1718187"/>
                </a:cubicBezTo>
                <a:cubicBezTo>
                  <a:pt x="853822" y="1725165"/>
                  <a:pt x="879732" y="1738586"/>
                  <a:pt x="907026" y="1747684"/>
                </a:cubicBezTo>
                <a:cubicBezTo>
                  <a:pt x="916641" y="1750889"/>
                  <a:pt x="926745" y="1752391"/>
                  <a:pt x="936523" y="1755058"/>
                </a:cubicBezTo>
                <a:cubicBezTo>
                  <a:pt x="953787" y="1759767"/>
                  <a:pt x="970936" y="1764891"/>
                  <a:pt x="988142" y="1769807"/>
                </a:cubicBezTo>
                <a:cubicBezTo>
                  <a:pt x="1000432" y="1777181"/>
                  <a:pt x="1011636" y="1786784"/>
                  <a:pt x="1025013" y="1791929"/>
                </a:cubicBezTo>
                <a:cubicBezTo>
                  <a:pt x="1043932" y="1799205"/>
                  <a:pt x="1064517" y="1801110"/>
                  <a:pt x="1084007" y="1806678"/>
                </a:cubicBezTo>
                <a:lnTo>
                  <a:pt x="1135626" y="1821426"/>
                </a:lnTo>
                <a:cubicBezTo>
                  <a:pt x="1197536" y="1867859"/>
                  <a:pt x="1130242" y="1824016"/>
                  <a:pt x="1201994" y="1850923"/>
                </a:cubicBezTo>
                <a:cubicBezTo>
                  <a:pt x="1210292" y="1854035"/>
                  <a:pt x="1215708" y="1862869"/>
                  <a:pt x="1224116" y="1865671"/>
                </a:cubicBezTo>
                <a:cubicBezTo>
                  <a:pt x="1238301" y="1870399"/>
                  <a:pt x="1253613" y="1870587"/>
                  <a:pt x="1268362" y="1873045"/>
                </a:cubicBezTo>
                <a:cubicBezTo>
                  <a:pt x="1379647" y="1928689"/>
                  <a:pt x="1254001" y="1870715"/>
                  <a:pt x="1349478" y="1902542"/>
                </a:cubicBezTo>
                <a:cubicBezTo>
                  <a:pt x="1441069" y="1933073"/>
                  <a:pt x="1310177" y="1903532"/>
                  <a:pt x="1415845" y="1924665"/>
                </a:cubicBezTo>
                <a:cubicBezTo>
                  <a:pt x="1420761" y="1932039"/>
                  <a:pt x="1422526" y="1943120"/>
                  <a:pt x="1430594" y="1946787"/>
                </a:cubicBezTo>
                <a:cubicBezTo>
                  <a:pt x="1451225" y="1956165"/>
                  <a:pt x="1474880" y="1956440"/>
                  <a:pt x="1496962" y="1961536"/>
                </a:cubicBezTo>
                <a:cubicBezTo>
                  <a:pt x="1506837" y="1963815"/>
                  <a:pt x="1516713" y="1966126"/>
                  <a:pt x="1526458" y="1968910"/>
                </a:cubicBezTo>
                <a:cubicBezTo>
                  <a:pt x="1533932" y="1971045"/>
                  <a:pt x="1540926" y="1974933"/>
                  <a:pt x="1548581" y="1976284"/>
                </a:cubicBezTo>
                <a:cubicBezTo>
                  <a:pt x="1582814" y="1982325"/>
                  <a:pt x="1617563" y="1985127"/>
                  <a:pt x="1651820" y="1991033"/>
                </a:cubicBezTo>
                <a:cubicBezTo>
                  <a:pt x="1902733" y="2034294"/>
                  <a:pt x="1622453" y="1994490"/>
                  <a:pt x="1873045" y="2027904"/>
                </a:cubicBezTo>
                <a:lnTo>
                  <a:pt x="2145891" y="2020529"/>
                </a:lnTo>
                <a:cubicBezTo>
                  <a:pt x="2206370" y="2011521"/>
                  <a:pt x="2211581" y="1975991"/>
                  <a:pt x="2249129" y="1946787"/>
                </a:cubicBezTo>
                <a:cubicBezTo>
                  <a:pt x="2260443" y="1937988"/>
                  <a:pt x="2273710" y="1932039"/>
                  <a:pt x="2286000" y="1924665"/>
                </a:cubicBezTo>
                <a:cubicBezTo>
                  <a:pt x="2332363" y="1847395"/>
                  <a:pt x="2281294" y="1921998"/>
                  <a:pt x="2337620" y="1865671"/>
                </a:cubicBezTo>
                <a:cubicBezTo>
                  <a:pt x="2346310" y="1856980"/>
                  <a:pt x="2351744" y="1845505"/>
                  <a:pt x="2359742" y="1836174"/>
                </a:cubicBezTo>
                <a:cubicBezTo>
                  <a:pt x="2366529" y="1828256"/>
                  <a:pt x="2374491" y="1821426"/>
                  <a:pt x="2381865" y="1814052"/>
                </a:cubicBezTo>
                <a:cubicBezTo>
                  <a:pt x="2384323" y="1804220"/>
                  <a:pt x="2384211" y="1793355"/>
                  <a:pt x="2389239" y="1784555"/>
                </a:cubicBezTo>
                <a:cubicBezTo>
                  <a:pt x="2394413" y="1775500"/>
                  <a:pt x="2404495" y="1770281"/>
                  <a:pt x="2411362" y="1762433"/>
                </a:cubicBezTo>
                <a:cubicBezTo>
                  <a:pt x="2421726" y="1750588"/>
                  <a:pt x="2431026" y="1737852"/>
                  <a:pt x="2440858" y="1725562"/>
                </a:cubicBezTo>
                <a:cubicBezTo>
                  <a:pt x="2456559" y="1678463"/>
                  <a:pt x="2440035" y="1731864"/>
                  <a:pt x="2455607" y="1659194"/>
                </a:cubicBezTo>
                <a:cubicBezTo>
                  <a:pt x="2468835" y="1597460"/>
                  <a:pt x="2470089" y="1600908"/>
                  <a:pt x="2492478" y="1541207"/>
                </a:cubicBezTo>
                <a:cubicBezTo>
                  <a:pt x="2494936" y="1524000"/>
                  <a:pt x="2494858" y="1506235"/>
                  <a:pt x="2499852" y="1489587"/>
                </a:cubicBezTo>
                <a:cubicBezTo>
                  <a:pt x="2502399" y="1481098"/>
                  <a:pt x="2512053" y="1475954"/>
                  <a:pt x="2514600" y="1467465"/>
                </a:cubicBezTo>
                <a:cubicBezTo>
                  <a:pt x="2519980" y="1449533"/>
                  <a:pt x="2517860" y="1413828"/>
                  <a:pt x="2529349" y="1393723"/>
                </a:cubicBezTo>
                <a:cubicBezTo>
                  <a:pt x="2535447" y="1383052"/>
                  <a:pt x="2545502" y="1374970"/>
                  <a:pt x="2551471" y="1364226"/>
                </a:cubicBezTo>
                <a:cubicBezTo>
                  <a:pt x="2557900" y="1352655"/>
                  <a:pt x="2560742" y="1339406"/>
                  <a:pt x="2566220" y="1327355"/>
                </a:cubicBezTo>
                <a:cubicBezTo>
                  <a:pt x="2573043" y="1312344"/>
                  <a:pt x="2580968" y="1297858"/>
                  <a:pt x="2588342" y="1283110"/>
                </a:cubicBezTo>
                <a:cubicBezTo>
                  <a:pt x="2590800" y="1273278"/>
                  <a:pt x="2592511" y="1263228"/>
                  <a:pt x="2595716" y="1253613"/>
                </a:cubicBezTo>
                <a:cubicBezTo>
                  <a:pt x="2609168" y="1213258"/>
                  <a:pt x="2613789" y="1213852"/>
                  <a:pt x="2632587" y="1172497"/>
                </a:cubicBezTo>
                <a:cubicBezTo>
                  <a:pt x="2638065" y="1160446"/>
                  <a:pt x="2642420" y="1147916"/>
                  <a:pt x="2647336" y="1135626"/>
                </a:cubicBezTo>
                <a:cubicBezTo>
                  <a:pt x="2664729" y="1031266"/>
                  <a:pt x="2636373" y="1164084"/>
                  <a:pt x="2698955" y="1025013"/>
                </a:cubicBezTo>
                <a:cubicBezTo>
                  <a:pt x="2748484" y="914948"/>
                  <a:pt x="2703948" y="979290"/>
                  <a:pt x="2728452" y="899652"/>
                </a:cubicBezTo>
                <a:cubicBezTo>
                  <a:pt x="2733957" y="881760"/>
                  <a:pt x="2743622" y="865414"/>
                  <a:pt x="2750574" y="848033"/>
                </a:cubicBezTo>
                <a:cubicBezTo>
                  <a:pt x="2757095" y="831731"/>
                  <a:pt x="2770808" y="780904"/>
                  <a:pt x="2772697" y="774291"/>
                </a:cubicBezTo>
                <a:cubicBezTo>
                  <a:pt x="2775155" y="742336"/>
                  <a:pt x="2775538" y="710153"/>
                  <a:pt x="2780071" y="678426"/>
                </a:cubicBezTo>
                <a:cubicBezTo>
                  <a:pt x="2782938" y="658360"/>
                  <a:pt x="2790262" y="639183"/>
                  <a:pt x="2794820" y="619433"/>
                </a:cubicBezTo>
                <a:cubicBezTo>
                  <a:pt x="2797638" y="607220"/>
                  <a:pt x="2799884" y="594881"/>
                  <a:pt x="2802194" y="582562"/>
                </a:cubicBezTo>
                <a:cubicBezTo>
                  <a:pt x="2807258" y="555550"/>
                  <a:pt x="2812656" y="528591"/>
                  <a:pt x="2816942" y="501445"/>
                </a:cubicBezTo>
                <a:cubicBezTo>
                  <a:pt x="2820033" y="481870"/>
                  <a:pt x="2819860" y="461762"/>
                  <a:pt x="2824316" y="442452"/>
                </a:cubicBezTo>
                <a:cubicBezTo>
                  <a:pt x="2827293" y="429554"/>
                  <a:pt x="2834149" y="417871"/>
                  <a:pt x="2839065" y="405581"/>
                </a:cubicBezTo>
                <a:cubicBezTo>
                  <a:pt x="2841652" y="382297"/>
                  <a:pt x="2843730" y="336604"/>
                  <a:pt x="2853813" y="309716"/>
                </a:cubicBezTo>
                <a:cubicBezTo>
                  <a:pt x="2857673" y="299423"/>
                  <a:pt x="2864616" y="290480"/>
                  <a:pt x="2868562" y="280220"/>
                </a:cubicBezTo>
                <a:cubicBezTo>
                  <a:pt x="2902552" y="191846"/>
                  <a:pt x="2874303" y="238423"/>
                  <a:pt x="2905433" y="191729"/>
                </a:cubicBezTo>
                <a:cubicBezTo>
                  <a:pt x="2906810" y="186220"/>
                  <a:pt x="2915648" y="147665"/>
                  <a:pt x="2920181" y="140110"/>
                </a:cubicBezTo>
                <a:cubicBezTo>
                  <a:pt x="2931060" y="121978"/>
                  <a:pt x="2945700" y="106330"/>
                  <a:pt x="2957052" y="88491"/>
                </a:cubicBezTo>
                <a:cubicBezTo>
                  <a:pt x="3009998" y="5289"/>
                  <a:pt x="2932213" y="108868"/>
                  <a:pt x="2993923" y="36871"/>
                </a:cubicBezTo>
                <a:cubicBezTo>
                  <a:pt x="3001921" y="27539"/>
                  <a:pt x="3006603" y="15242"/>
                  <a:pt x="3016045" y="7374"/>
                </a:cubicBezTo>
                <a:cubicBezTo>
                  <a:pt x="3022017" y="2398"/>
                  <a:pt x="3030794" y="2458"/>
                  <a:pt x="3038168" y="0"/>
                </a:cubicBezTo>
                <a:cubicBezTo>
                  <a:pt x="3052916" y="4916"/>
                  <a:pt x="3069763" y="5713"/>
                  <a:pt x="3082413" y="14749"/>
                </a:cubicBezTo>
                <a:cubicBezTo>
                  <a:pt x="3088738" y="19267"/>
                  <a:pt x="3085931" y="30122"/>
                  <a:pt x="3089787" y="36871"/>
                </a:cubicBezTo>
                <a:cubicBezTo>
                  <a:pt x="3095885" y="47542"/>
                  <a:pt x="3104536" y="56536"/>
                  <a:pt x="3111910" y="66368"/>
                </a:cubicBezTo>
                <a:cubicBezTo>
                  <a:pt x="3114368" y="73742"/>
                  <a:pt x="3117598" y="80903"/>
                  <a:pt x="3119284" y="88491"/>
                </a:cubicBezTo>
                <a:cubicBezTo>
                  <a:pt x="3122527" y="103087"/>
                  <a:pt x="3121930" y="118552"/>
                  <a:pt x="3126658" y="132736"/>
                </a:cubicBezTo>
                <a:cubicBezTo>
                  <a:pt x="3129461" y="141144"/>
                  <a:pt x="3136491" y="147484"/>
                  <a:pt x="3141407" y="154858"/>
                </a:cubicBezTo>
                <a:cubicBezTo>
                  <a:pt x="3143865" y="164690"/>
                  <a:pt x="3146582" y="174461"/>
                  <a:pt x="3148781" y="184355"/>
                </a:cubicBezTo>
                <a:cubicBezTo>
                  <a:pt x="3151500" y="196590"/>
                  <a:pt x="3151754" y="209490"/>
                  <a:pt x="3156155" y="221226"/>
                </a:cubicBezTo>
                <a:cubicBezTo>
                  <a:pt x="3159267" y="229524"/>
                  <a:pt x="3165987" y="235975"/>
                  <a:pt x="3170903" y="243349"/>
                </a:cubicBezTo>
                <a:cubicBezTo>
                  <a:pt x="3201447" y="396055"/>
                  <a:pt x="3149103" y="130815"/>
                  <a:pt x="3185652" y="331839"/>
                </a:cubicBezTo>
                <a:cubicBezTo>
                  <a:pt x="3192378" y="368834"/>
                  <a:pt x="3203621" y="405081"/>
                  <a:pt x="3207774" y="442452"/>
                </a:cubicBezTo>
                <a:cubicBezTo>
                  <a:pt x="3210232" y="464575"/>
                  <a:pt x="3212819" y="486683"/>
                  <a:pt x="3215149" y="508820"/>
                </a:cubicBezTo>
                <a:cubicBezTo>
                  <a:pt x="3217735" y="533388"/>
                  <a:pt x="3219691" y="558022"/>
                  <a:pt x="3222523" y="582562"/>
                </a:cubicBezTo>
                <a:cubicBezTo>
                  <a:pt x="3227066" y="621936"/>
                  <a:pt x="3233327" y="661111"/>
                  <a:pt x="3237271" y="700549"/>
                </a:cubicBezTo>
                <a:cubicBezTo>
                  <a:pt x="3248985" y="817690"/>
                  <a:pt x="3258082" y="1140858"/>
                  <a:pt x="3259394" y="1165123"/>
                </a:cubicBezTo>
                <a:cubicBezTo>
                  <a:pt x="3262721" y="1226681"/>
                  <a:pt x="3270041" y="1287967"/>
                  <a:pt x="3274142" y="1349478"/>
                </a:cubicBezTo>
                <a:cubicBezTo>
                  <a:pt x="3301684" y="1762619"/>
                  <a:pt x="3256728" y="1199522"/>
                  <a:pt x="3296265" y="1673942"/>
                </a:cubicBezTo>
                <a:cubicBezTo>
                  <a:pt x="3297677" y="1717717"/>
                  <a:pt x="3307876" y="2045181"/>
                  <a:pt x="3311013" y="2101645"/>
                </a:cubicBezTo>
                <a:cubicBezTo>
                  <a:pt x="3322174" y="2302534"/>
                  <a:pt x="3301955" y="2241229"/>
                  <a:pt x="3340510" y="2337620"/>
                </a:cubicBezTo>
                <a:cubicBezTo>
                  <a:pt x="3362411" y="2330319"/>
                  <a:pt x="3389351" y="2325650"/>
                  <a:pt x="3406878" y="2308123"/>
                </a:cubicBezTo>
                <a:cubicBezTo>
                  <a:pt x="3425275" y="2289726"/>
                  <a:pt x="3419404" y="2285468"/>
                  <a:pt x="3429000" y="2263878"/>
                </a:cubicBezTo>
                <a:cubicBezTo>
                  <a:pt x="3435697" y="2248810"/>
                  <a:pt x="3444150" y="2234575"/>
                  <a:pt x="3451123" y="2219633"/>
                </a:cubicBezTo>
                <a:cubicBezTo>
                  <a:pt x="3461361" y="2197695"/>
                  <a:pt x="3470788" y="2175388"/>
                  <a:pt x="3480620" y="2153265"/>
                </a:cubicBezTo>
                <a:cubicBezTo>
                  <a:pt x="3485536" y="2131142"/>
                  <a:pt x="3490272" y="2108979"/>
                  <a:pt x="3495368" y="2086897"/>
                </a:cubicBezTo>
                <a:cubicBezTo>
                  <a:pt x="3497647" y="2077022"/>
                  <a:pt x="3499537" y="2067015"/>
                  <a:pt x="3502742" y="2057400"/>
                </a:cubicBezTo>
                <a:cubicBezTo>
                  <a:pt x="3506928" y="2044842"/>
                  <a:pt x="3512575" y="2032819"/>
                  <a:pt x="3517491" y="2020529"/>
                </a:cubicBezTo>
                <a:cubicBezTo>
                  <a:pt x="3519949" y="1885336"/>
                  <a:pt x="3520707" y="1750101"/>
                  <a:pt x="3524865" y="1614949"/>
                </a:cubicBezTo>
                <a:cubicBezTo>
                  <a:pt x="3526841" y="1550721"/>
                  <a:pt x="3533901" y="1535907"/>
                  <a:pt x="3546987" y="1474839"/>
                </a:cubicBezTo>
                <a:cubicBezTo>
                  <a:pt x="3557708" y="1424809"/>
                  <a:pt x="3547713" y="1451266"/>
                  <a:pt x="3569110" y="1408471"/>
                </a:cubicBezTo>
                <a:cubicBezTo>
                  <a:pt x="3571568" y="1396181"/>
                  <a:pt x="3571393" y="1383053"/>
                  <a:pt x="3576484" y="1371600"/>
                </a:cubicBezTo>
                <a:cubicBezTo>
                  <a:pt x="3581476" y="1360369"/>
                  <a:pt x="3591463" y="1352105"/>
                  <a:pt x="3598607" y="1342104"/>
                </a:cubicBezTo>
                <a:cubicBezTo>
                  <a:pt x="3603758" y="1334892"/>
                  <a:pt x="3608439" y="1327355"/>
                  <a:pt x="3613355" y="1319981"/>
                </a:cubicBezTo>
                <a:cubicBezTo>
                  <a:pt x="3616072" y="1300961"/>
                  <a:pt x="3617807" y="1266831"/>
                  <a:pt x="3628103" y="1246239"/>
                </a:cubicBezTo>
                <a:cubicBezTo>
                  <a:pt x="3632067" y="1238312"/>
                  <a:pt x="3637936" y="1231490"/>
                  <a:pt x="3642852" y="1224116"/>
                </a:cubicBezTo>
                <a:cubicBezTo>
                  <a:pt x="3649406" y="1204453"/>
                  <a:pt x="3652826" y="1190719"/>
                  <a:pt x="3664974" y="1172497"/>
                </a:cubicBezTo>
                <a:cubicBezTo>
                  <a:pt x="3692414" y="1131338"/>
                  <a:pt x="3667678" y="1189213"/>
                  <a:pt x="3694471" y="1135626"/>
                </a:cubicBezTo>
                <a:cubicBezTo>
                  <a:pt x="3697947" y="1128674"/>
                  <a:pt x="3698369" y="1120456"/>
                  <a:pt x="3701845" y="1113504"/>
                </a:cubicBezTo>
                <a:cubicBezTo>
                  <a:pt x="3716594" y="1084007"/>
                  <a:pt x="3714135" y="1096298"/>
                  <a:pt x="3738716" y="1076633"/>
                </a:cubicBezTo>
                <a:cubicBezTo>
                  <a:pt x="3767637" y="1053496"/>
                  <a:pt x="3737169" y="1067316"/>
                  <a:pt x="3775587" y="1054510"/>
                </a:cubicBezTo>
                <a:cubicBezTo>
                  <a:pt x="3871296" y="1058860"/>
                  <a:pt x="4004343" y="1069824"/>
                  <a:pt x="4100052" y="1054510"/>
                </a:cubicBezTo>
                <a:cubicBezTo>
                  <a:pt x="4110350" y="1052862"/>
                  <a:pt x="4113119" y="1037561"/>
                  <a:pt x="4122174" y="1032387"/>
                </a:cubicBezTo>
                <a:cubicBezTo>
                  <a:pt x="4130974" y="1027359"/>
                  <a:pt x="4141926" y="1027797"/>
                  <a:pt x="4151671" y="1025013"/>
                </a:cubicBezTo>
                <a:cubicBezTo>
                  <a:pt x="4225726" y="1003855"/>
                  <a:pt x="4111079" y="1033317"/>
                  <a:pt x="4203291" y="1010265"/>
                </a:cubicBezTo>
                <a:cubicBezTo>
                  <a:pt x="4247758" y="965796"/>
                  <a:pt x="4198248" y="1006736"/>
                  <a:pt x="4269658" y="980768"/>
                </a:cubicBezTo>
                <a:cubicBezTo>
                  <a:pt x="4283128" y="975870"/>
                  <a:pt x="4293481" y="964576"/>
                  <a:pt x="4306529" y="958645"/>
                </a:cubicBezTo>
                <a:cubicBezTo>
                  <a:pt x="4320682" y="952212"/>
                  <a:pt x="4336026" y="948813"/>
                  <a:pt x="4350774" y="943897"/>
                </a:cubicBezTo>
                <a:cubicBezTo>
                  <a:pt x="4378735" y="934577"/>
                  <a:pt x="4426243" y="917486"/>
                  <a:pt x="4454013" y="914400"/>
                </a:cubicBezTo>
                <a:cubicBezTo>
                  <a:pt x="4500495" y="909235"/>
                  <a:pt x="4547420" y="909484"/>
                  <a:pt x="4594123" y="907026"/>
                </a:cubicBezTo>
                <a:cubicBezTo>
                  <a:pt x="4616246" y="902110"/>
                  <a:pt x="4637958" y="894692"/>
                  <a:pt x="4660491" y="892278"/>
                </a:cubicBezTo>
                <a:cubicBezTo>
                  <a:pt x="4818109" y="875391"/>
                  <a:pt x="4943290" y="891699"/>
                  <a:pt x="5110316" y="899652"/>
                </a:cubicBezTo>
                <a:cubicBezTo>
                  <a:pt x="5120148" y="904568"/>
                  <a:pt x="5130491" y="908574"/>
                  <a:pt x="5139813" y="914400"/>
                </a:cubicBezTo>
                <a:cubicBezTo>
                  <a:pt x="5150235" y="920914"/>
                  <a:pt x="5159309" y="929379"/>
                  <a:pt x="5169310" y="936523"/>
                </a:cubicBezTo>
                <a:cubicBezTo>
                  <a:pt x="5176522" y="941674"/>
                  <a:pt x="5184059" y="946355"/>
                  <a:pt x="5191433" y="951271"/>
                </a:cubicBezTo>
                <a:cubicBezTo>
                  <a:pt x="5198807" y="961103"/>
                  <a:pt x="5205333" y="971633"/>
                  <a:pt x="5213555" y="980768"/>
                </a:cubicBezTo>
                <a:cubicBezTo>
                  <a:pt x="5255839" y="1027751"/>
                  <a:pt x="5258748" y="1018965"/>
                  <a:pt x="5294671" y="1069258"/>
                </a:cubicBezTo>
                <a:cubicBezTo>
                  <a:pt x="5308150" y="1088128"/>
                  <a:pt x="5318679" y="1108957"/>
                  <a:pt x="5331542" y="1128252"/>
                </a:cubicBezTo>
                <a:cubicBezTo>
                  <a:pt x="5343271" y="1145846"/>
                  <a:pt x="5353461" y="1164919"/>
                  <a:pt x="5368413" y="1179871"/>
                </a:cubicBezTo>
                <a:lnTo>
                  <a:pt x="5420033" y="1231491"/>
                </a:lnTo>
                <a:cubicBezTo>
                  <a:pt x="5427407" y="1253613"/>
                  <a:pt x="5429220" y="1278455"/>
                  <a:pt x="5442155" y="1297858"/>
                </a:cubicBezTo>
                <a:cubicBezTo>
                  <a:pt x="5456965" y="1320074"/>
                  <a:pt x="5460426" y="1323284"/>
                  <a:pt x="5471652" y="1349478"/>
                </a:cubicBezTo>
                <a:cubicBezTo>
                  <a:pt x="5504213" y="1425452"/>
                  <a:pt x="5444845" y="1303237"/>
                  <a:pt x="5493774" y="1401097"/>
                </a:cubicBezTo>
                <a:cubicBezTo>
                  <a:pt x="5509937" y="1481906"/>
                  <a:pt x="5489727" y="1397676"/>
                  <a:pt x="5515897" y="1467465"/>
                </a:cubicBezTo>
                <a:cubicBezTo>
                  <a:pt x="5519456" y="1476955"/>
                  <a:pt x="5519898" y="1487405"/>
                  <a:pt x="5523271" y="1496962"/>
                </a:cubicBezTo>
                <a:cubicBezTo>
                  <a:pt x="5534666" y="1529247"/>
                  <a:pt x="5560142" y="1592826"/>
                  <a:pt x="5560142" y="1592826"/>
                </a:cubicBezTo>
                <a:cubicBezTo>
                  <a:pt x="5584704" y="1723823"/>
                  <a:pt x="5567404" y="1673660"/>
                  <a:pt x="5597013" y="1747684"/>
                </a:cubicBezTo>
                <a:cubicBezTo>
                  <a:pt x="5594555" y="1828800"/>
                  <a:pt x="5594140" y="1910004"/>
                  <a:pt x="5589639" y="1991033"/>
                </a:cubicBezTo>
                <a:cubicBezTo>
                  <a:pt x="5589208" y="1998794"/>
                  <a:pt x="5584150" y="2005614"/>
                  <a:pt x="5582265" y="2013155"/>
                </a:cubicBezTo>
                <a:cubicBezTo>
                  <a:pt x="5579225" y="2025315"/>
                  <a:pt x="5579292" y="2038290"/>
                  <a:pt x="5574891" y="2050026"/>
                </a:cubicBezTo>
                <a:cubicBezTo>
                  <a:pt x="5566417" y="2072622"/>
                  <a:pt x="5512121" y="2120170"/>
                  <a:pt x="5508523" y="2123768"/>
                </a:cubicBezTo>
                <a:lnTo>
                  <a:pt x="5464278" y="2168013"/>
                </a:lnTo>
                <a:cubicBezTo>
                  <a:pt x="5456904" y="2175387"/>
                  <a:pt x="5450498" y="2183879"/>
                  <a:pt x="5442155" y="2190136"/>
                </a:cubicBezTo>
                <a:cubicBezTo>
                  <a:pt x="5432323" y="2197510"/>
                  <a:pt x="5421989" y="2204260"/>
                  <a:pt x="5412658" y="2212258"/>
                </a:cubicBezTo>
                <a:cubicBezTo>
                  <a:pt x="5404740" y="2219045"/>
                  <a:pt x="5398879" y="2228124"/>
                  <a:pt x="5390536" y="2234381"/>
                </a:cubicBezTo>
                <a:cubicBezTo>
                  <a:pt x="5379070" y="2242981"/>
                  <a:pt x="5365955" y="2249130"/>
                  <a:pt x="5353665" y="2256504"/>
                </a:cubicBezTo>
                <a:cubicBezTo>
                  <a:pt x="5320678" y="2305981"/>
                  <a:pt x="5359538" y="2257504"/>
                  <a:pt x="5316794" y="2286000"/>
                </a:cubicBezTo>
                <a:cubicBezTo>
                  <a:pt x="5270728" y="2316711"/>
                  <a:pt x="5322153" y="2305443"/>
                  <a:pt x="5257800" y="2337620"/>
                </a:cubicBezTo>
                <a:cubicBezTo>
                  <a:pt x="5246590" y="2343225"/>
                  <a:pt x="5233219" y="2342536"/>
                  <a:pt x="5220929" y="2344994"/>
                </a:cubicBezTo>
                <a:cubicBezTo>
                  <a:pt x="5203723" y="2354826"/>
                  <a:pt x="5187303" y="2366186"/>
                  <a:pt x="5169310" y="2374491"/>
                </a:cubicBezTo>
                <a:cubicBezTo>
                  <a:pt x="5136286" y="2389733"/>
                  <a:pt x="5115965" y="2390756"/>
                  <a:pt x="5080820" y="2396613"/>
                </a:cubicBezTo>
                <a:cubicBezTo>
                  <a:pt x="4950040" y="2454738"/>
                  <a:pt x="5078995" y="2402676"/>
                  <a:pt x="4948084" y="2440858"/>
                </a:cubicBezTo>
                <a:cubicBezTo>
                  <a:pt x="4910773" y="2451740"/>
                  <a:pt x="4837471" y="2477729"/>
                  <a:pt x="4837471" y="2477729"/>
                </a:cubicBezTo>
                <a:cubicBezTo>
                  <a:pt x="4789366" y="2513809"/>
                  <a:pt x="4824804" y="2490861"/>
                  <a:pt x="4756355" y="2521974"/>
                </a:cubicBezTo>
                <a:cubicBezTo>
                  <a:pt x="4746347" y="2526523"/>
                  <a:pt x="4737287" y="2533247"/>
                  <a:pt x="4726858" y="2536723"/>
                </a:cubicBezTo>
                <a:cubicBezTo>
                  <a:pt x="4714967" y="2540687"/>
                  <a:pt x="4702200" y="2541279"/>
                  <a:pt x="4689987" y="2544097"/>
                </a:cubicBezTo>
                <a:cubicBezTo>
                  <a:pt x="4670237" y="2548655"/>
                  <a:pt x="4650658" y="2553929"/>
                  <a:pt x="4630994" y="2558845"/>
                </a:cubicBezTo>
                <a:cubicBezTo>
                  <a:pt x="4621162" y="2566219"/>
                  <a:pt x="4612728" y="2575976"/>
                  <a:pt x="4601497" y="2580968"/>
                </a:cubicBezTo>
                <a:cubicBezTo>
                  <a:pt x="4590044" y="2586058"/>
                  <a:pt x="4576827" y="2585471"/>
                  <a:pt x="4564626" y="2588342"/>
                </a:cubicBezTo>
                <a:cubicBezTo>
                  <a:pt x="4535030" y="2595306"/>
                  <a:pt x="4504366" y="2599173"/>
                  <a:pt x="4476136" y="2610465"/>
                </a:cubicBezTo>
                <a:cubicBezTo>
                  <a:pt x="4420865" y="2632573"/>
                  <a:pt x="4452400" y="2623571"/>
                  <a:pt x="4380271" y="2632587"/>
                </a:cubicBezTo>
                <a:cubicBezTo>
                  <a:pt x="4345858" y="2630129"/>
                  <a:pt x="4309763" y="2636123"/>
                  <a:pt x="4277033" y="2625213"/>
                </a:cubicBezTo>
                <a:cubicBezTo>
                  <a:pt x="4267418" y="2622008"/>
                  <a:pt x="4272442" y="2605461"/>
                  <a:pt x="4269658" y="2595716"/>
                </a:cubicBezTo>
                <a:cubicBezTo>
                  <a:pt x="4267523" y="2588242"/>
                  <a:pt x="4265346" y="2580738"/>
                  <a:pt x="4262284" y="2573594"/>
                </a:cubicBezTo>
                <a:cubicBezTo>
                  <a:pt x="4257954" y="2563490"/>
                  <a:pt x="4251396" y="2554390"/>
                  <a:pt x="4247536" y="2544097"/>
                </a:cubicBezTo>
                <a:cubicBezTo>
                  <a:pt x="4241861" y="2528964"/>
                  <a:pt x="4236289" y="2491736"/>
                  <a:pt x="4232787" y="2477729"/>
                </a:cubicBezTo>
                <a:cubicBezTo>
                  <a:pt x="4228447" y="2460368"/>
                  <a:pt x="4222955" y="2443316"/>
                  <a:pt x="4218039" y="2426110"/>
                </a:cubicBezTo>
                <a:cubicBezTo>
                  <a:pt x="4220825" y="2375969"/>
                  <a:pt x="4218217" y="2309927"/>
                  <a:pt x="4232787" y="2256504"/>
                </a:cubicBezTo>
                <a:cubicBezTo>
                  <a:pt x="4236878" y="2241505"/>
                  <a:pt x="4243265" y="2227206"/>
                  <a:pt x="4247536" y="2212258"/>
                </a:cubicBezTo>
                <a:cubicBezTo>
                  <a:pt x="4254723" y="2187102"/>
                  <a:pt x="4260781" y="2153895"/>
                  <a:pt x="4277033" y="2131142"/>
                </a:cubicBezTo>
                <a:cubicBezTo>
                  <a:pt x="4283094" y="2122656"/>
                  <a:pt x="4291781" y="2116394"/>
                  <a:pt x="4299155" y="2109020"/>
                </a:cubicBezTo>
                <a:cubicBezTo>
                  <a:pt x="4301613" y="2101646"/>
                  <a:pt x="4304295" y="2094342"/>
                  <a:pt x="4306529" y="2086897"/>
                </a:cubicBezTo>
                <a:cubicBezTo>
                  <a:pt x="4311671" y="2069757"/>
                  <a:pt x="4314010" y="2051631"/>
                  <a:pt x="4321278" y="2035278"/>
                </a:cubicBezTo>
                <a:cubicBezTo>
                  <a:pt x="4324102" y="2028925"/>
                  <a:pt x="4331110" y="2025445"/>
                  <a:pt x="4336026" y="2020529"/>
                </a:cubicBezTo>
                <a:cubicBezTo>
                  <a:pt x="4339898" y="2008912"/>
                  <a:pt x="4357825" y="1952243"/>
                  <a:pt x="4365523" y="1939413"/>
                </a:cubicBezTo>
                <a:cubicBezTo>
                  <a:pt x="4373621" y="1925917"/>
                  <a:pt x="4385576" y="1915133"/>
                  <a:pt x="4395020" y="1902542"/>
                </a:cubicBezTo>
                <a:cubicBezTo>
                  <a:pt x="4400337" y="1895452"/>
                  <a:pt x="4404852" y="1887794"/>
                  <a:pt x="4409768" y="1880420"/>
                </a:cubicBezTo>
                <a:cubicBezTo>
                  <a:pt x="4412226" y="1865671"/>
                  <a:pt x="4411892" y="1850174"/>
                  <a:pt x="4417142" y="1836174"/>
                </a:cubicBezTo>
                <a:cubicBezTo>
                  <a:pt x="4419583" y="1829664"/>
                  <a:pt x="4429152" y="1827816"/>
                  <a:pt x="4431891" y="1821426"/>
                </a:cubicBezTo>
                <a:cubicBezTo>
                  <a:pt x="4436828" y="1809906"/>
                  <a:pt x="4435664" y="1796560"/>
                  <a:pt x="4439265" y="1784555"/>
                </a:cubicBezTo>
                <a:cubicBezTo>
                  <a:pt x="4450406" y="1747417"/>
                  <a:pt x="4447903" y="1753793"/>
                  <a:pt x="4468762" y="1732936"/>
                </a:cubicBezTo>
                <a:cubicBezTo>
                  <a:pt x="4485402" y="1666376"/>
                  <a:pt x="4466524" y="1747486"/>
                  <a:pt x="4483510" y="1637071"/>
                </a:cubicBezTo>
                <a:cubicBezTo>
                  <a:pt x="4485051" y="1627054"/>
                  <a:pt x="4486892" y="1616889"/>
                  <a:pt x="4490884" y="1607574"/>
                </a:cubicBezTo>
                <a:cubicBezTo>
                  <a:pt x="4494375" y="1599428"/>
                  <a:pt x="4504534" y="1594246"/>
                  <a:pt x="4505633" y="1585452"/>
                </a:cubicBezTo>
                <a:cubicBezTo>
                  <a:pt x="4509597" y="1553744"/>
                  <a:pt x="4505633" y="1521542"/>
                  <a:pt x="4505633" y="148958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12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8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83779"/>
            <a:ext cx="6850800" cy="4739021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62" y="1139399"/>
            <a:ext cx="7432295" cy="557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0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99BF47-AB9F-4012-BB18-F7601CF2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F33EB0-875E-4010-AEA9-42339C67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1FEB-660C-46FF-A45D-5AA5BD9B9C0D}" type="datetime1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62F4A7-21A8-47FB-93F4-14EF6329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1CC2FBC-17E7-42E0-ADC3-F7EA2824883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1123" t="17015" r="23296" b="4057"/>
          <a:stretch/>
        </p:blipFill>
        <p:spPr bwMode="auto">
          <a:xfrm>
            <a:off x="781200" y="424800"/>
            <a:ext cx="6850800" cy="5440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682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AE582F-D456-45C6-90C3-A3F12BCD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00" y="681150"/>
            <a:ext cx="6850800" cy="795600"/>
          </a:xfrm>
        </p:spPr>
        <p:txBody>
          <a:bodyPr/>
          <a:lstStyle/>
          <a:p>
            <a:r>
              <a:rPr lang="sv-SE" dirty="0"/>
              <a:t>Börja direkt!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361978A5-DDB1-4A24-9553-4D245DB377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202" y="2162470"/>
            <a:ext cx="3756814" cy="2510235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2C93A67-773B-41F0-908A-33B19E12D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1200" y="1284790"/>
            <a:ext cx="3348000" cy="4892060"/>
          </a:xfrm>
        </p:spPr>
        <p:txBody>
          <a:bodyPr>
            <a:normAutofit/>
          </a:bodyPr>
          <a:lstStyle/>
          <a:p>
            <a:r>
              <a:rPr lang="sv-SE" dirty="0"/>
              <a:t>Skapa ett uppsatsdokument med rätt kapitelrubriker.</a:t>
            </a:r>
          </a:p>
          <a:p>
            <a:r>
              <a:rPr lang="sv-SE" dirty="0"/>
              <a:t>Ha ev. ett arbetsdokument där du kan skriva utforskande. </a:t>
            </a:r>
          </a:p>
          <a:p>
            <a:r>
              <a:rPr lang="sv-SE" dirty="0"/>
              <a:t>Läs andras uppsatser.</a:t>
            </a:r>
          </a:p>
          <a:p>
            <a:r>
              <a:rPr lang="sv-SE" dirty="0"/>
              <a:t>Läs in dig på ditt ämne – först allmänt (kurslitteraturen), sedan nyare forskning.</a:t>
            </a:r>
          </a:p>
          <a:p>
            <a:r>
              <a:rPr lang="sv-SE" dirty="0"/>
              <a:t>Planera din tid.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77A4AF-BFBF-4DE2-98BB-54597FC1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2D31-9F9A-4D59-9688-2267D9AC67DC}" type="datetime1">
              <a:rPr lang="sv-SE" smtClean="0"/>
              <a:t>2021-10-07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4DFA2BB-D8A7-452D-819D-37AFF46D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78A4449-51D5-40E9-903F-1D9452576E67}"/>
              </a:ext>
            </a:extLst>
          </p:cNvPr>
          <p:cNvSpPr txBox="1"/>
          <p:nvPr/>
        </p:nvSpPr>
        <p:spPr>
          <a:xfrm>
            <a:off x="341202" y="4989093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hlinkClick r:id="rId3" tooltip="https://en.wikipedia.org/wiki/Sprint_(running)"/>
              </a:rPr>
              <a:t>Det här fotot</a:t>
            </a:r>
            <a:r>
              <a:rPr lang="sv-SE" sz="900" dirty="0"/>
              <a:t> av Okänd författare licensieras enligt </a:t>
            </a:r>
            <a:r>
              <a:rPr lang="sv-SE" sz="900" dirty="0">
                <a:hlinkClick r:id="rId4" tooltip="https://creativecommons.org/licenses/by-sa/3.0/"/>
              </a:rPr>
              <a:t>CC BY-SA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8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94992" y="703534"/>
            <a:ext cx="6850800" cy="795600"/>
          </a:xfrm>
        </p:spPr>
        <p:txBody>
          <a:bodyPr/>
          <a:lstStyle/>
          <a:p>
            <a:r>
              <a:rPr lang="sv-SE" dirty="0"/>
              <a:t>Baklängesplanera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www.su.se/sprakverkstaden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4" b="10485"/>
          <a:stretch/>
        </p:blipFill>
        <p:spPr>
          <a:xfrm>
            <a:off x="1082219" y="1401097"/>
            <a:ext cx="4519681" cy="5397910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00" y="2806396"/>
            <a:ext cx="3004947" cy="20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81232"/>
      </p:ext>
    </p:extLst>
  </p:cSld>
  <p:clrMapOvr>
    <a:masterClrMapping/>
  </p:clrMapOvr>
</p:sld>
</file>

<file path=ppt/theme/theme1.xml><?xml version="1.0" encoding="utf-8"?>
<a:theme xmlns:a="http://schemas.openxmlformats.org/drawingml/2006/main" name="SU Eld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 Kronor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Olivkvist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SU_Powerpointmall_generell (1)</Template>
  <TotalTime>1822</TotalTime>
  <Words>457</Words>
  <Application>Microsoft Office PowerPoint</Application>
  <PresentationFormat>Bildspel på skärmen (4:3)</PresentationFormat>
  <Paragraphs>87</Paragraphs>
  <Slides>16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Verdana</vt:lpstr>
      <vt:lpstr>Wingdings</vt:lpstr>
      <vt:lpstr>SU Eld</vt:lpstr>
      <vt:lpstr>SU Kronor</vt:lpstr>
      <vt:lpstr>SU Olivkvist</vt:lpstr>
      <vt:lpstr>Så skriver du en bra uppsats  </vt:lpstr>
      <vt:lpstr>PowerPoint-presentation</vt:lpstr>
      <vt:lpstr>Varför skriver man uppsats?</vt:lpstr>
      <vt:lpstr>Vägen dit</vt:lpstr>
      <vt:lpstr>Att skriva är alltid en process</vt:lpstr>
      <vt:lpstr>PowerPoint-presentation</vt:lpstr>
      <vt:lpstr>PowerPoint-presentation</vt:lpstr>
      <vt:lpstr>Börja direkt!</vt:lpstr>
      <vt:lpstr>Baklängesplanera</vt:lpstr>
      <vt:lpstr>Bryt ner uppsatsen i mindre bitar</vt:lpstr>
      <vt:lpstr>PowerPoint-presentation</vt:lpstr>
      <vt:lpstr>Disposition</vt:lpstr>
      <vt:lpstr>Konkreta tips</vt:lpstr>
      <vt:lpstr>Stöd och verktyg</vt:lpstr>
      <vt:lpstr>Stöd och verktyg</vt:lpstr>
      <vt:lpstr>Fler tips, material och övningar finns på webben! </vt:lpstr>
    </vt:vector>
  </TitlesOfParts>
  <Company>Stockholms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gör du för att skriva en bra uppsats</dc:title>
  <dc:creator>John Arwidsson</dc:creator>
  <cp:lastModifiedBy>Kristina Schött</cp:lastModifiedBy>
  <cp:revision>173</cp:revision>
  <cp:lastPrinted>2019-03-08T14:04:05Z</cp:lastPrinted>
  <dcterms:created xsi:type="dcterms:W3CDTF">2018-04-03T12:15:01Z</dcterms:created>
  <dcterms:modified xsi:type="dcterms:W3CDTF">2021-10-07T10:46:40Z</dcterms:modified>
</cp:coreProperties>
</file>